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73" r:id="rId3"/>
    <p:sldId id="257" r:id="rId4"/>
    <p:sldId id="258" r:id="rId5"/>
    <p:sldId id="259" r:id="rId6"/>
    <p:sldId id="274" r:id="rId7"/>
    <p:sldId id="262" r:id="rId8"/>
    <p:sldId id="276" r:id="rId9"/>
    <p:sldId id="275" r:id="rId10"/>
    <p:sldId id="263" r:id="rId11"/>
    <p:sldId id="264" r:id="rId12"/>
    <p:sldId id="265" r:id="rId13"/>
    <p:sldId id="269" r:id="rId14"/>
  </p:sldIdLst>
  <p:sldSz cx="18288000" cy="10287000"/>
  <p:notesSz cx="6858000" cy="9144000"/>
  <p:embeddedFontLst>
    <p:embeddedFont>
      <p:font typeface="Blacker Sans Text"/>
      <p:regular r:id="rId16"/>
    </p:embeddedFont>
    <p:embeddedFont>
      <p:font typeface="Blacker Sans Text Bold"/>
      <p:regular r:id="rId17"/>
    </p:embeddedFont>
    <p:embeddedFont>
      <p:font typeface="Blacker Sans Text Bold Italics"/>
      <p:regular r:id="rId18"/>
    </p:embeddedFont>
    <p:embeddedFont>
      <p:font typeface="Calibri" panose="020F0502020204030204" pitchFamily="34" charset="0"/>
      <p:regular r:id="rId19"/>
      <p:bold r:id="rId20"/>
      <p:italic r:id="rId21"/>
      <p:boldItalic r:id="rId22"/>
    </p:embeddedFont>
    <p:embeddedFont>
      <p:font typeface="League Spartan" panose="020B0604020202020204" charset="0"/>
      <p:regular r:id="rId23"/>
      <p:bold r:id="rId24"/>
    </p:embeddedFont>
    <p:embeddedFont>
      <p:font typeface="League Spartan ExtraBold" panose="020B0604020202020204" charset="0"/>
      <p:bold r:id="rId25"/>
    </p:embeddedFont>
    <p:embeddedFont>
      <p:font typeface="Poppins"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2234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730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8" name="Google Shape;88;p1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9" name="Google Shape;8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7"/>
        <p:cNvGrpSpPr/>
        <p:nvPr/>
      </p:nvGrpSpPr>
      <p:grpSpPr>
        <a:xfrm>
          <a:off x="0" y="0"/>
          <a:ext cx="0" cy="0"/>
          <a:chOff x="0" y="0"/>
          <a:chExt cx="0" cy="0"/>
        </a:xfrm>
      </p:grpSpPr>
      <p:sp>
        <p:nvSpPr>
          <p:cNvPr id="98" name="Google Shape;98;p1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0" name="Google Shape;100;p1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1" name="Google Shape;10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4"/>
          <p:cNvSpPr>
            <a:spLocks noGrp="1"/>
          </p:cNvSpPr>
          <p:nvPr>
            <p:ph type="pic" idx="2"/>
          </p:nvPr>
        </p:nvSpPr>
        <p:spPr>
          <a:xfrm>
            <a:off x="1792288" y="612775"/>
            <a:ext cx="5486400" cy="4114800"/>
          </a:xfrm>
          <a:prstGeom prst="rect">
            <a:avLst/>
          </a:prstGeom>
          <a:noFill/>
          <a:ln>
            <a:noFill/>
          </a:ln>
        </p:spPr>
      </p:sp>
      <p:sp>
        <p:nvSpPr>
          <p:cNvPr id="107" name="Google Shape;107;p1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8" name="Google Shape;10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6B00"/>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2331372"/>
            <a:ext cx="5773224" cy="7955627"/>
          </a:xfrm>
          <a:prstGeom prst="rect">
            <a:avLst/>
          </a:prstGeom>
          <a:noFill/>
          <a:ln>
            <a:noFill/>
          </a:ln>
        </p:spPr>
      </p:pic>
      <p:pic>
        <p:nvPicPr>
          <p:cNvPr id="17" name="Google Shape;17;p3"/>
          <p:cNvPicPr preferRelativeResize="0"/>
          <p:nvPr/>
        </p:nvPicPr>
        <p:blipFill>
          <a:blip r:embed="rId3">
            <a:alphaModFix/>
          </a:blip>
          <a:stretch>
            <a:fillRect/>
          </a:stretch>
        </p:blipFill>
        <p:spPr>
          <a:xfrm>
            <a:off x="12514775" y="2289815"/>
            <a:ext cx="5773224" cy="7955636"/>
          </a:xfrm>
          <a:prstGeom prst="rect">
            <a:avLst/>
          </a:prstGeom>
          <a:noFill/>
          <a:ln>
            <a:noFill/>
          </a:ln>
        </p:spPr>
      </p:pic>
      <p:grpSp>
        <p:nvGrpSpPr>
          <p:cNvPr id="18" name="Google Shape;18;p3"/>
          <p:cNvGrpSpPr/>
          <p:nvPr/>
        </p:nvGrpSpPr>
        <p:grpSpPr>
          <a:xfrm>
            <a:off x="11167539" y="7330588"/>
            <a:ext cx="6522315" cy="1927724"/>
            <a:chOff x="0" y="-38100"/>
            <a:chExt cx="1717800" cy="507710"/>
          </a:xfrm>
        </p:grpSpPr>
        <p:sp>
          <p:nvSpPr>
            <p:cNvPr id="19" name="Google Shape;19;p3"/>
            <p:cNvSpPr/>
            <p:nvPr/>
          </p:nvSpPr>
          <p:spPr>
            <a:xfrm>
              <a:off x="0" y="0"/>
              <a:ext cx="1717749" cy="469610"/>
            </a:xfrm>
            <a:custGeom>
              <a:avLst/>
              <a:gdLst/>
              <a:ahLst/>
              <a:cxnLst/>
              <a:rect l="l" t="t" r="r" b="b"/>
              <a:pathLst>
                <a:path w="1717749" h="469610" extrusionOk="0">
                  <a:moveTo>
                    <a:pt x="0" y="0"/>
                  </a:moveTo>
                  <a:lnTo>
                    <a:pt x="1717749" y="0"/>
                  </a:lnTo>
                  <a:lnTo>
                    <a:pt x="1717749" y="469610"/>
                  </a:lnTo>
                  <a:lnTo>
                    <a:pt x="0" y="469610"/>
                  </a:lnTo>
                  <a:close/>
                </a:path>
              </a:pathLst>
            </a:custGeom>
            <a:solidFill>
              <a:srgbClr val="232222"/>
            </a:solidFill>
            <a:ln>
              <a:noFill/>
            </a:ln>
          </p:spPr>
        </p:sp>
        <p:sp>
          <p:nvSpPr>
            <p:cNvPr id="20" name="Google Shape;20;p3"/>
            <p:cNvSpPr txBox="1"/>
            <p:nvPr/>
          </p:nvSpPr>
          <p:spPr>
            <a:xfrm>
              <a:off x="0" y="-38100"/>
              <a:ext cx="1717800" cy="507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21;p3"/>
          <p:cNvSpPr txBox="1"/>
          <p:nvPr/>
        </p:nvSpPr>
        <p:spPr>
          <a:xfrm>
            <a:off x="11955389" y="7644463"/>
            <a:ext cx="4946400" cy="1339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700" b="1">
                <a:solidFill>
                  <a:srgbClr val="FFFFFF"/>
                </a:solidFill>
                <a:latin typeface="League Spartan"/>
                <a:ea typeface="League Spartan"/>
                <a:cs typeface="League Spartan"/>
                <a:sym typeface="League Spartan"/>
              </a:rPr>
              <a:t>EDIT TEXT</a:t>
            </a:r>
            <a:endParaRPr sz="8700" b="1"/>
          </a:p>
        </p:txBody>
      </p:sp>
      <p:pic>
        <p:nvPicPr>
          <p:cNvPr id="22" name="Google Shape;22;p3"/>
          <p:cNvPicPr preferRelativeResize="0"/>
          <p:nvPr/>
        </p:nvPicPr>
        <p:blipFill>
          <a:blip r:embed="rId4">
            <a:alphaModFix/>
          </a:blip>
          <a:stretch>
            <a:fillRect/>
          </a:stretch>
        </p:blipFill>
        <p:spPr>
          <a:xfrm>
            <a:off x="5003800" y="0"/>
            <a:ext cx="8280400" cy="10287000"/>
          </a:xfrm>
          <a:prstGeom prst="rect">
            <a:avLst/>
          </a:prstGeom>
          <a:noFill/>
          <a:ln>
            <a:noFill/>
          </a:ln>
        </p:spPr>
      </p:pic>
      <p:grpSp>
        <p:nvGrpSpPr>
          <p:cNvPr id="23" name="Google Shape;23;p3"/>
          <p:cNvGrpSpPr/>
          <p:nvPr/>
        </p:nvGrpSpPr>
        <p:grpSpPr>
          <a:xfrm>
            <a:off x="598383" y="3725354"/>
            <a:ext cx="6522315" cy="1927724"/>
            <a:chOff x="0" y="-38100"/>
            <a:chExt cx="1717800" cy="507710"/>
          </a:xfrm>
        </p:grpSpPr>
        <p:sp>
          <p:nvSpPr>
            <p:cNvPr id="24" name="Google Shape;24;p3"/>
            <p:cNvSpPr/>
            <p:nvPr/>
          </p:nvSpPr>
          <p:spPr>
            <a:xfrm>
              <a:off x="0" y="0"/>
              <a:ext cx="1717749" cy="469610"/>
            </a:xfrm>
            <a:custGeom>
              <a:avLst/>
              <a:gdLst/>
              <a:ahLst/>
              <a:cxnLst/>
              <a:rect l="l" t="t" r="r" b="b"/>
              <a:pathLst>
                <a:path w="1717749" h="469610" extrusionOk="0">
                  <a:moveTo>
                    <a:pt x="0" y="0"/>
                  </a:moveTo>
                  <a:lnTo>
                    <a:pt x="1717749" y="0"/>
                  </a:lnTo>
                  <a:lnTo>
                    <a:pt x="1717749" y="469610"/>
                  </a:lnTo>
                  <a:lnTo>
                    <a:pt x="0" y="469610"/>
                  </a:lnTo>
                  <a:close/>
                </a:path>
              </a:pathLst>
            </a:custGeom>
            <a:solidFill>
              <a:srgbClr val="232222"/>
            </a:solidFill>
            <a:ln>
              <a:noFill/>
            </a:ln>
          </p:spPr>
        </p:sp>
        <p:sp>
          <p:nvSpPr>
            <p:cNvPr id="25" name="Google Shape;25;p3"/>
            <p:cNvSpPr txBox="1"/>
            <p:nvPr/>
          </p:nvSpPr>
          <p:spPr>
            <a:xfrm>
              <a:off x="0" y="-38100"/>
              <a:ext cx="1717800" cy="507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 name="Google Shape;26;p3"/>
          <p:cNvSpPr txBox="1"/>
          <p:nvPr/>
        </p:nvSpPr>
        <p:spPr>
          <a:xfrm>
            <a:off x="1386234" y="4039229"/>
            <a:ext cx="4946400" cy="1339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700" b="1">
                <a:solidFill>
                  <a:srgbClr val="FFFFFF"/>
                </a:solidFill>
                <a:latin typeface="League Spartan"/>
                <a:ea typeface="League Spartan"/>
                <a:cs typeface="League Spartan"/>
                <a:sym typeface="League Spartan"/>
              </a:rPr>
              <a:t>EDIT TEXT</a:t>
            </a:r>
            <a:endParaRPr sz="8700" b="1"/>
          </a:p>
        </p:txBody>
      </p:sp>
      <p:sp>
        <p:nvSpPr>
          <p:cNvPr id="27" name="Google Shape;27;p3"/>
          <p:cNvSpPr txBox="1"/>
          <p:nvPr/>
        </p:nvSpPr>
        <p:spPr>
          <a:xfrm>
            <a:off x="598383" y="317277"/>
            <a:ext cx="17091300" cy="32016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20800">
                <a:solidFill>
                  <a:srgbClr val="FFFFFF"/>
                </a:solidFill>
                <a:latin typeface="League Spartan ExtraBold"/>
                <a:ea typeface="League Spartan ExtraBold"/>
                <a:cs typeface="League Spartan ExtraBold"/>
                <a:sym typeface="League Spartan ExtraBold"/>
              </a:rPr>
              <a:t>CLICK TO EDIT</a:t>
            </a:r>
            <a:endParaRPr sz="20800">
              <a:latin typeface="League Spartan ExtraBold"/>
              <a:ea typeface="League Spartan ExtraBold"/>
              <a:cs typeface="League Spartan ExtraBold"/>
              <a:sym typeface="League Spartan Extra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28"/>
        <p:cNvGrpSpPr/>
        <p:nvPr/>
      </p:nvGrpSpPr>
      <p:grpSpPr>
        <a:xfrm>
          <a:off x="0" y="0"/>
          <a:ext cx="0" cy="0"/>
          <a:chOff x="0" y="0"/>
          <a:chExt cx="0" cy="0"/>
        </a:xfrm>
      </p:grpSpPr>
      <p:grpSp>
        <p:nvGrpSpPr>
          <p:cNvPr id="29" name="Google Shape;29;p4"/>
          <p:cNvGrpSpPr/>
          <p:nvPr/>
        </p:nvGrpSpPr>
        <p:grpSpPr>
          <a:xfrm>
            <a:off x="0" y="-129072"/>
            <a:ext cx="362418" cy="10416142"/>
            <a:chOff x="0" y="-38100"/>
            <a:chExt cx="95451" cy="2743328"/>
          </a:xfrm>
        </p:grpSpPr>
        <p:sp>
          <p:nvSpPr>
            <p:cNvPr id="30" name="Google Shape;30;p4"/>
            <p:cNvSpPr/>
            <p:nvPr/>
          </p:nvSpPr>
          <p:spPr>
            <a:xfrm>
              <a:off x="0" y="0"/>
              <a:ext cx="95451" cy="2705228"/>
            </a:xfrm>
            <a:custGeom>
              <a:avLst/>
              <a:gdLst/>
              <a:ahLst/>
              <a:cxnLst/>
              <a:rect l="l" t="t" r="r" b="b"/>
              <a:pathLst>
                <a:path w="95451" h="2705228" extrusionOk="0">
                  <a:moveTo>
                    <a:pt x="0" y="0"/>
                  </a:moveTo>
                  <a:lnTo>
                    <a:pt x="95451" y="0"/>
                  </a:lnTo>
                  <a:lnTo>
                    <a:pt x="95451" y="2705228"/>
                  </a:lnTo>
                  <a:lnTo>
                    <a:pt x="0" y="2705228"/>
                  </a:lnTo>
                  <a:close/>
                </a:path>
              </a:pathLst>
            </a:custGeom>
            <a:solidFill>
              <a:srgbClr val="FF6B00"/>
            </a:solidFill>
            <a:ln>
              <a:noFill/>
            </a:ln>
          </p:spPr>
        </p:sp>
        <p:sp>
          <p:nvSpPr>
            <p:cNvPr id="31" name="Google Shape;31;p4"/>
            <p:cNvSpPr txBox="1"/>
            <p:nvPr/>
          </p:nvSpPr>
          <p:spPr>
            <a:xfrm>
              <a:off x="0" y="-38100"/>
              <a:ext cx="95400" cy="274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 name="Google Shape;32;p4"/>
          <p:cNvSpPr txBox="1"/>
          <p:nvPr/>
        </p:nvSpPr>
        <p:spPr>
          <a:xfrm>
            <a:off x="1281914" y="794736"/>
            <a:ext cx="7497000" cy="2001000"/>
          </a:xfrm>
          <a:prstGeom prst="rect">
            <a:avLst/>
          </a:prstGeom>
          <a:noFill/>
          <a:ln>
            <a:noFill/>
          </a:ln>
        </p:spPr>
        <p:txBody>
          <a:bodyPr spcFirstLastPara="1" wrap="square" lIns="0" tIns="0" rIns="0" bIns="0" anchor="t" anchorCtr="0">
            <a:spAutoFit/>
          </a:bodyPr>
          <a:lstStyle/>
          <a:p>
            <a:pPr marL="0" marR="0" lvl="0" indent="0" algn="l" rtl="0">
              <a:lnSpc>
                <a:spcPct val="140003"/>
              </a:lnSpc>
              <a:spcBef>
                <a:spcPts val="0"/>
              </a:spcBef>
              <a:spcAft>
                <a:spcPts val="0"/>
              </a:spcAft>
              <a:buNone/>
            </a:pPr>
            <a:r>
              <a:rPr lang="en-US" sz="12999">
                <a:solidFill>
                  <a:srgbClr val="FF6B00"/>
                </a:solidFill>
                <a:latin typeface="League Spartan ExtraBold"/>
                <a:ea typeface="League Spartan ExtraBold"/>
                <a:cs typeface="League Spartan ExtraBold"/>
                <a:sym typeface="League Spartan ExtraBold"/>
              </a:rPr>
              <a:t>EDIT TEXT</a:t>
            </a:r>
            <a:endParaRPr>
              <a:latin typeface="League Spartan ExtraBold"/>
              <a:ea typeface="League Spartan ExtraBold"/>
              <a:cs typeface="League Spartan ExtraBold"/>
              <a:sym typeface="League Spartan ExtraBold"/>
            </a:endParaRPr>
          </a:p>
        </p:txBody>
      </p:sp>
      <p:sp>
        <p:nvSpPr>
          <p:cNvPr id="33" name="Google Shape;33;p4"/>
          <p:cNvSpPr txBox="1"/>
          <p:nvPr/>
        </p:nvSpPr>
        <p:spPr>
          <a:xfrm>
            <a:off x="1281928" y="3455375"/>
            <a:ext cx="38487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First Level</a:t>
            </a:r>
            <a:endParaRPr/>
          </a:p>
        </p:txBody>
      </p:sp>
      <p:sp>
        <p:nvSpPr>
          <p:cNvPr id="34" name="Google Shape;34;p4"/>
          <p:cNvSpPr txBox="1"/>
          <p:nvPr/>
        </p:nvSpPr>
        <p:spPr>
          <a:xfrm>
            <a:off x="1281929" y="4705350"/>
            <a:ext cx="61650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Second Level</a:t>
            </a:r>
            <a:endParaRPr/>
          </a:p>
        </p:txBody>
      </p:sp>
      <p:sp>
        <p:nvSpPr>
          <p:cNvPr id="35" name="Google Shape;35;p4"/>
          <p:cNvSpPr txBox="1"/>
          <p:nvPr/>
        </p:nvSpPr>
        <p:spPr>
          <a:xfrm>
            <a:off x="1281914" y="5953126"/>
            <a:ext cx="43356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Third Level</a:t>
            </a:r>
            <a:endParaRPr/>
          </a:p>
        </p:txBody>
      </p:sp>
      <p:sp>
        <p:nvSpPr>
          <p:cNvPr id="36" name="Google Shape;36;p4"/>
          <p:cNvSpPr txBox="1"/>
          <p:nvPr/>
        </p:nvSpPr>
        <p:spPr>
          <a:xfrm>
            <a:off x="1281928" y="7200900"/>
            <a:ext cx="54723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Fourth Level</a:t>
            </a:r>
            <a:endParaRPr/>
          </a:p>
        </p:txBody>
      </p:sp>
      <p:sp>
        <p:nvSpPr>
          <p:cNvPr id="37" name="Google Shape;37;p4"/>
          <p:cNvSpPr txBox="1"/>
          <p:nvPr/>
        </p:nvSpPr>
        <p:spPr>
          <a:xfrm>
            <a:off x="1281914" y="8448675"/>
            <a:ext cx="28410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Fifth Level</a:t>
            </a:r>
            <a:endParaRPr/>
          </a:p>
        </p:txBody>
      </p:sp>
      <p:pic>
        <p:nvPicPr>
          <p:cNvPr id="38" name="Google Shape;38;p4"/>
          <p:cNvPicPr preferRelativeResize="0"/>
          <p:nvPr/>
        </p:nvPicPr>
        <p:blipFill>
          <a:blip r:embed="rId2">
            <a:alphaModFix/>
          </a:blip>
          <a:stretch>
            <a:fillRect/>
          </a:stretch>
        </p:blipFill>
        <p:spPr>
          <a:xfrm>
            <a:off x="11350272" y="2040"/>
            <a:ext cx="6937724" cy="1031149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2 2">
  <p:cSld name="TITLE_2_2">
    <p:bg>
      <p:bgPr>
        <a:solidFill>
          <a:srgbClr val="FF6B00"/>
        </a:solidFill>
        <a:effectLst/>
      </p:bgPr>
    </p:bg>
    <p:spTree>
      <p:nvGrpSpPr>
        <p:cNvPr id="1" name="Shape 39"/>
        <p:cNvGrpSpPr/>
        <p:nvPr/>
      </p:nvGrpSpPr>
      <p:grpSpPr>
        <a:xfrm>
          <a:off x="0" y="0"/>
          <a:ext cx="0" cy="0"/>
          <a:chOff x="0" y="0"/>
          <a:chExt cx="0" cy="0"/>
        </a:xfrm>
      </p:grpSpPr>
      <p:grpSp>
        <p:nvGrpSpPr>
          <p:cNvPr id="40" name="Google Shape;40;p5"/>
          <p:cNvGrpSpPr/>
          <p:nvPr/>
        </p:nvGrpSpPr>
        <p:grpSpPr>
          <a:xfrm>
            <a:off x="0" y="-144662"/>
            <a:ext cx="18288118" cy="10431728"/>
            <a:chOff x="0" y="-38100"/>
            <a:chExt cx="4816592" cy="2747433"/>
          </a:xfrm>
        </p:grpSpPr>
        <p:sp>
          <p:nvSpPr>
            <p:cNvPr id="41" name="Google Shape;41;p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476250" cap="sq" cmpd="sng">
              <a:solidFill>
                <a:srgbClr val="FFFFFF"/>
              </a:solidFill>
              <a:prstDash val="solid"/>
              <a:miter lim="8000"/>
              <a:headEnd type="none" w="sm" len="sm"/>
              <a:tailEnd type="none" w="sm" len="sm"/>
            </a:ln>
          </p:spPr>
        </p:sp>
        <p:sp>
          <p:nvSpPr>
            <p:cNvPr id="42" name="Google Shape;42;p5"/>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 name="Google Shape;43;p5"/>
          <p:cNvSpPr txBox="1"/>
          <p:nvPr/>
        </p:nvSpPr>
        <p:spPr>
          <a:xfrm>
            <a:off x="3866951" y="4022884"/>
            <a:ext cx="10554000" cy="48147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300" b="0" i="0" u="none" strike="noStrike" cap="none">
                <a:solidFill>
                  <a:srgbClr val="FFFFFF"/>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a:p>
        </p:txBody>
      </p:sp>
      <p:sp>
        <p:nvSpPr>
          <p:cNvPr id="44" name="Google Shape;44;p5"/>
          <p:cNvSpPr txBox="1"/>
          <p:nvPr/>
        </p:nvSpPr>
        <p:spPr>
          <a:xfrm>
            <a:off x="4996235" y="2102961"/>
            <a:ext cx="8295600" cy="1231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000" i="0" u="none" strike="noStrike" cap="none">
                <a:solidFill>
                  <a:srgbClr val="FFFFFF"/>
                </a:solidFill>
                <a:latin typeface="League Spartan ExtraBold"/>
                <a:ea typeface="League Spartan ExtraBold"/>
                <a:cs typeface="League Spartan ExtraBold"/>
                <a:sym typeface="League Spartan ExtraBold"/>
              </a:rPr>
              <a:t>INTRODUCTION</a:t>
            </a:r>
            <a:endParaRPr>
              <a:latin typeface="League Spartan ExtraBold"/>
              <a:ea typeface="League Spartan ExtraBold"/>
              <a:cs typeface="League Spartan ExtraBold"/>
              <a:sym typeface="League Spartan ExtraBo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2 1">
  <p:cSld name="TITLE_2_1">
    <p:spTree>
      <p:nvGrpSpPr>
        <p:cNvPr id="1" name="Shape 45"/>
        <p:cNvGrpSpPr/>
        <p:nvPr/>
      </p:nvGrpSpPr>
      <p:grpSpPr>
        <a:xfrm>
          <a:off x="0" y="0"/>
          <a:ext cx="0" cy="0"/>
          <a:chOff x="0" y="0"/>
          <a:chExt cx="0" cy="0"/>
        </a:xfrm>
      </p:grpSpPr>
      <p:sp>
        <p:nvSpPr>
          <p:cNvPr id="46" name="Google Shape;46;p6"/>
          <p:cNvSpPr txBox="1"/>
          <p:nvPr/>
        </p:nvSpPr>
        <p:spPr>
          <a:xfrm>
            <a:off x="1028700" y="1019175"/>
            <a:ext cx="5972100" cy="2462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i="0" u="none" strike="noStrike" cap="none">
                <a:solidFill>
                  <a:srgbClr val="FF6B00"/>
                </a:solidFill>
                <a:latin typeface="League Spartan ExtraBold"/>
                <a:ea typeface="League Spartan ExtraBold"/>
                <a:cs typeface="League Spartan ExtraBold"/>
                <a:sym typeface="League Spartan ExtraBold"/>
              </a:rPr>
              <a:t>ABOUT THE</a:t>
            </a:r>
            <a:endParaRPr>
              <a:latin typeface="League Spartan ExtraBold"/>
              <a:ea typeface="League Spartan ExtraBold"/>
              <a:cs typeface="League Spartan ExtraBold"/>
              <a:sym typeface="League Spartan ExtraBold"/>
            </a:endParaRPr>
          </a:p>
          <a:p>
            <a:pPr marL="0" marR="0" lvl="0" indent="0" algn="l" rtl="0">
              <a:lnSpc>
                <a:spcPct val="100000"/>
              </a:lnSpc>
              <a:spcBef>
                <a:spcPts val="0"/>
              </a:spcBef>
              <a:spcAft>
                <a:spcPts val="0"/>
              </a:spcAft>
              <a:buNone/>
            </a:pPr>
            <a:r>
              <a:rPr lang="en-US" sz="8000" i="0" u="none" strike="noStrike" cap="none">
                <a:solidFill>
                  <a:srgbClr val="FF6B00"/>
                </a:solidFill>
                <a:latin typeface="League Spartan ExtraBold"/>
                <a:ea typeface="League Spartan ExtraBold"/>
                <a:cs typeface="League Spartan ExtraBold"/>
                <a:sym typeface="League Spartan ExtraBold"/>
              </a:rPr>
              <a:t>TRAINING</a:t>
            </a:r>
            <a:endParaRPr>
              <a:latin typeface="League Spartan ExtraBold"/>
              <a:ea typeface="League Spartan ExtraBold"/>
              <a:cs typeface="League Spartan ExtraBold"/>
              <a:sym typeface="League Spartan ExtraBold"/>
            </a:endParaRPr>
          </a:p>
        </p:txBody>
      </p:sp>
      <p:sp>
        <p:nvSpPr>
          <p:cNvPr id="47" name="Google Shape;47;p6"/>
          <p:cNvSpPr txBox="1"/>
          <p:nvPr/>
        </p:nvSpPr>
        <p:spPr>
          <a:xfrm>
            <a:off x="1028700" y="4458970"/>
            <a:ext cx="6802500" cy="48324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300" b="0" i="0" u="none" strike="noStrike" cap="none">
                <a:solidFill>
                  <a:srgbClr val="000000"/>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Lorem ipsum dolor sit amet, consectetur adipiscing elit, sed do eiusmod tempor incididunt ut labore et dolore magna aliqua. Ut enim ad minim veniam, quis nostrud exercitation.</a:t>
            </a:r>
            <a:endParaRPr/>
          </a:p>
        </p:txBody>
      </p:sp>
      <p:pic>
        <p:nvPicPr>
          <p:cNvPr id="48" name="Google Shape;48;p6"/>
          <p:cNvPicPr preferRelativeResize="0"/>
          <p:nvPr/>
        </p:nvPicPr>
        <p:blipFill>
          <a:blip r:embed="rId2">
            <a:alphaModFix/>
          </a:blip>
          <a:stretch>
            <a:fillRect/>
          </a:stretch>
        </p:blipFill>
        <p:spPr>
          <a:xfrm>
            <a:off x="8812450" y="0"/>
            <a:ext cx="8445500" cy="10287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3">
  <p:cSld name="TITLE_3">
    <p:bg>
      <p:bgPr>
        <a:solidFill>
          <a:srgbClr val="F6F4F4"/>
        </a:solidFill>
        <a:effectLst/>
      </p:bgPr>
    </p:bg>
    <p:spTree>
      <p:nvGrpSpPr>
        <p:cNvPr id="1" name="Shape 49"/>
        <p:cNvGrpSpPr/>
        <p:nvPr/>
      </p:nvGrpSpPr>
      <p:grpSpPr>
        <a:xfrm>
          <a:off x="0" y="0"/>
          <a:ext cx="0" cy="0"/>
          <a:chOff x="0" y="0"/>
          <a:chExt cx="0" cy="0"/>
        </a:xfrm>
      </p:grpSpPr>
      <p:grpSp>
        <p:nvGrpSpPr>
          <p:cNvPr id="50" name="Google Shape;50;p7"/>
          <p:cNvGrpSpPr/>
          <p:nvPr/>
        </p:nvGrpSpPr>
        <p:grpSpPr>
          <a:xfrm>
            <a:off x="0" y="-216993"/>
            <a:ext cx="18288118" cy="5386662"/>
            <a:chOff x="0" y="-57150"/>
            <a:chExt cx="4816592" cy="1418700"/>
          </a:xfrm>
        </p:grpSpPr>
        <p:sp>
          <p:nvSpPr>
            <p:cNvPr id="51" name="Google Shape;51;p7"/>
            <p:cNvSpPr/>
            <p:nvPr/>
          </p:nvSpPr>
          <p:spPr>
            <a:xfrm>
              <a:off x="0" y="0"/>
              <a:ext cx="4816592" cy="1361482"/>
            </a:xfrm>
            <a:custGeom>
              <a:avLst/>
              <a:gdLst/>
              <a:ahLst/>
              <a:cxnLst/>
              <a:rect l="l" t="t" r="r" b="b"/>
              <a:pathLst>
                <a:path w="4816592" h="1361482" extrusionOk="0">
                  <a:moveTo>
                    <a:pt x="0" y="0"/>
                  </a:moveTo>
                  <a:lnTo>
                    <a:pt x="4816592" y="0"/>
                  </a:lnTo>
                  <a:lnTo>
                    <a:pt x="4816592" y="1361482"/>
                  </a:lnTo>
                  <a:lnTo>
                    <a:pt x="0" y="1361482"/>
                  </a:lnTo>
                  <a:close/>
                </a:path>
              </a:pathLst>
            </a:custGeom>
            <a:solidFill>
              <a:srgbClr val="FF6B00"/>
            </a:solidFill>
            <a:ln>
              <a:noFill/>
            </a:ln>
          </p:spPr>
        </p:sp>
        <p:sp>
          <p:nvSpPr>
            <p:cNvPr id="52" name="Google Shape;52;p7"/>
            <p:cNvSpPr txBox="1"/>
            <p:nvPr/>
          </p:nvSpPr>
          <p:spPr>
            <a:xfrm>
              <a:off x="0" y="-57150"/>
              <a:ext cx="4816500" cy="14187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 name="Google Shape;53;p7"/>
          <p:cNvSpPr txBox="1"/>
          <p:nvPr/>
        </p:nvSpPr>
        <p:spPr>
          <a:xfrm>
            <a:off x="1028700" y="7412989"/>
            <a:ext cx="3195300" cy="1574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54" name="Google Shape;54;p7"/>
          <p:cNvSpPr txBox="1"/>
          <p:nvPr/>
        </p:nvSpPr>
        <p:spPr>
          <a:xfrm>
            <a:off x="1028700" y="6237948"/>
            <a:ext cx="3195300" cy="5385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a:p>
        </p:txBody>
      </p:sp>
      <p:sp>
        <p:nvSpPr>
          <p:cNvPr id="55" name="Google Shape;55;p7"/>
          <p:cNvSpPr txBox="1"/>
          <p:nvPr/>
        </p:nvSpPr>
        <p:spPr>
          <a:xfrm>
            <a:off x="5373755" y="7412989"/>
            <a:ext cx="3195300" cy="1574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56" name="Google Shape;56;p7"/>
          <p:cNvSpPr txBox="1"/>
          <p:nvPr/>
        </p:nvSpPr>
        <p:spPr>
          <a:xfrm>
            <a:off x="5373755" y="6237948"/>
            <a:ext cx="3195300" cy="538500"/>
          </a:xfrm>
          <a:prstGeom prst="rect">
            <a:avLst/>
          </a:prstGeom>
          <a:noFill/>
          <a:ln>
            <a:noFill/>
          </a:ln>
        </p:spPr>
        <p:txBody>
          <a:bodyPr spcFirstLastPara="1" wrap="square" lIns="0" tIns="0" rIns="0" bIns="0" anchor="t" anchorCtr="0">
            <a:spAutoFit/>
          </a:bodyPr>
          <a:lstStyle/>
          <a:p>
            <a:pPr marL="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sz="3499" b="1">
              <a:solidFill>
                <a:srgbClr val="FF6B00"/>
              </a:solidFill>
              <a:latin typeface="Poppins"/>
              <a:ea typeface="Poppins"/>
              <a:cs typeface="Poppins"/>
              <a:sym typeface="Poppins"/>
            </a:endParaRPr>
          </a:p>
        </p:txBody>
      </p:sp>
      <p:sp>
        <p:nvSpPr>
          <p:cNvPr id="57" name="Google Shape;57;p7"/>
          <p:cNvSpPr txBox="1"/>
          <p:nvPr/>
        </p:nvSpPr>
        <p:spPr>
          <a:xfrm>
            <a:off x="9718810" y="7412989"/>
            <a:ext cx="3195300" cy="15747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58" name="Google Shape;58;p7"/>
          <p:cNvSpPr txBox="1"/>
          <p:nvPr/>
        </p:nvSpPr>
        <p:spPr>
          <a:xfrm>
            <a:off x="9718810" y="6237948"/>
            <a:ext cx="3195300" cy="538500"/>
          </a:xfrm>
          <a:prstGeom prst="rect">
            <a:avLst/>
          </a:prstGeom>
          <a:noFill/>
          <a:ln>
            <a:noFill/>
          </a:ln>
        </p:spPr>
        <p:txBody>
          <a:bodyPr spcFirstLastPara="1" wrap="square" lIns="0" tIns="0" rIns="0" bIns="0" anchor="t" anchorCtr="0">
            <a:spAutoFit/>
          </a:bodyPr>
          <a:lstStyle/>
          <a:p>
            <a:pPr marL="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sz="3499" b="1">
              <a:solidFill>
                <a:srgbClr val="FF6B00"/>
              </a:solidFill>
              <a:latin typeface="Poppins"/>
              <a:ea typeface="Poppins"/>
              <a:cs typeface="Poppins"/>
              <a:sym typeface="Poppins"/>
            </a:endParaRPr>
          </a:p>
        </p:txBody>
      </p:sp>
      <p:sp>
        <p:nvSpPr>
          <p:cNvPr id="59" name="Google Shape;59;p7"/>
          <p:cNvSpPr txBox="1"/>
          <p:nvPr/>
        </p:nvSpPr>
        <p:spPr>
          <a:xfrm>
            <a:off x="14063864" y="7412989"/>
            <a:ext cx="3195300" cy="15747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60" name="Google Shape;60;p7"/>
          <p:cNvSpPr txBox="1"/>
          <p:nvPr/>
        </p:nvSpPr>
        <p:spPr>
          <a:xfrm>
            <a:off x="14063864" y="6237948"/>
            <a:ext cx="3195300" cy="538500"/>
          </a:xfrm>
          <a:prstGeom prst="rect">
            <a:avLst/>
          </a:prstGeom>
          <a:noFill/>
          <a:ln>
            <a:noFill/>
          </a:ln>
        </p:spPr>
        <p:txBody>
          <a:bodyPr spcFirstLastPara="1" wrap="square" lIns="0" tIns="0" rIns="0" bIns="0" anchor="t" anchorCtr="0">
            <a:spAutoFit/>
          </a:bodyPr>
          <a:lstStyle/>
          <a:p>
            <a:pPr marL="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sz="3499" b="1">
              <a:solidFill>
                <a:srgbClr val="FF6B00"/>
              </a:solidFill>
              <a:latin typeface="Poppins"/>
              <a:ea typeface="Poppins"/>
              <a:cs typeface="Poppins"/>
              <a:sym typeface="Poppins"/>
            </a:endParaRPr>
          </a:p>
        </p:txBody>
      </p:sp>
      <p:sp>
        <p:nvSpPr>
          <p:cNvPr id="61" name="Google Shape;61;p7"/>
          <p:cNvSpPr txBox="1"/>
          <p:nvPr/>
        </p:nvSpPr>
        <p:spPr>
          <a:xfrm>
            <a:off x="1028700" y="6913561"/>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2" name="Google Shape;62;p7"/>
          <p:cNvSpPr txBox="1"/>
          <p:nvPr/>
        </p:nvSpPr>
        <p:spPr>
          <a:xfrm>
            <a:off x="5373755" y="6847548"/>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3" name="Google Shape;63;p7"/>
          <p:cNvSpPr txBox="1"/>
          <p:nvPr/>
        </p:nvSpPr>
        <p:spPr>
          <a:xfrm>
            <a:off x="9721715" y="6913561"/>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4" name="Google Shape;64;p7"/>
          <p:cNvSpPr txBox="1"/>
          <p:nvPr/>
        </p:nvSpPr>
        <p:spPr>
          <a:xfrm>
            <a:off x="14063864" y="6913561"/>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5" name="Google Shape;65;p7"/>
          <p:cNvSpPr txBox="1"/>
          <p:nvPr/>
        </p:nvSpPr>
        <p:spPr>
          <a:xfrm>
            <a:off x="1028700" y="1544928"/>
            <a:ext cx="8909100" cy="2462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a:solidFill>
                  <a:srgbClr val="FFFFFF"/>
                </a:solidFill>
                <a:latin typeface="League Spartan ExtraBold"/>
                <a:ea typeface="League Spartan ExtraBold"/>
                <a:cs typeface="League Spartan ExtraBold"/>
                <a:sym typeface="League Spartan ExtraBold"/>
              </a:rPr>
              <a:t>CLICK TO EDIT</a:t>
            </a:r>
            <a:endParaRPr sz="8000">
              <a:solidFill>
                <a:srgbClr val="FFFFFF"/>
              </a:solidFill>
              <a:latin typeface="League Spartan ExtraBold"/>
              <a:ea typeface="League Spartan ExtraBold"/>
              <a:cs typeface="League Spartan ExtraBold"/>
              <a:sym typeface="League Spartan ExtraBold"/>
            </a:endParaRPr>
          </a:p>
          <a:p>
            <a:pPr marL="0" marR="0" lvl="0" indent="0" algn="l" rtl="0">
              <a:lnSpc>
                <a:spcPct val="100000"/>
              </a:lnSpc>
              <a:spcBef>
                <a:spcPts val="0"/>
              </a:spcBef>
              <a:spcAft>
                <a:spcPts val="0"/>
              </a:spcAft>
              <a:buNone/>
            </a:pPr>
            <a:r>
              <a:rPr lang="en-US" sz="8000">
                <a:solidFill>
                  <a:srgbClr val="FFFFFF"/>
                </a:solidFill>
                <a:latin typeface="League Spartan ExtraBold"/>
                <a:ea typeface="League Spartan ExtraBold"/>
                <a:cs typeface="League Spartan ExtraBold"/>
                <a:sym typeface="League Spartan ExtraBold"/>
              </a:rPr>
              <a:t>THEME STYLE</a:t>
            </a:r>
            <a:endParaRPr sz="8000">
              <a:solidFill>
                <a:srgbClr val="FFFFFF"/>
              </a:solidFill>
              <a:latin typeface="League Spartan ExtraBold"/>
              <a:ea typeface="League Spartan ExtraBold"/>
              <a:cs typeface="League Spartan ExtraBold"/>
              <a:sym typeface="League Spartan Extra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3 1">
  <p:cSld name="TITLE_3_1">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68" name="Google Shape;68;p8"/>
          <p:cNvSpPr txBox="1"/>
          <p:nvPr/>
        </p:nvSpPr>
        <p:spPr>
          <a:xfrm>
            <a:off x="1028700" y="677443"/>
            <a:ext cx="16230600" cy="230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a:solidFill>
                  <a:srgbClr val="FF6B00"/>
                </a:solidFill>
                <a:latin typeface="League Spartan ExtraBold"/>
                <a:ea typeface="League Spartan ExtraBold"/>
                <a:cs typeface="League Spartan ExtraBold"/>
                <a:sym typeface="League Spartan ExtraBold"/>
              </a:rPr>
              <a:t>CLICK TO EDIT</a:t>
            </a:r>
            <a:endParaRPr sz="7500">
              <a:solidFill>
                <a:srgbClr val="FF6B00"/>
              </a:solidFill>
              <a:latin typeface="League Spartan ExtraBold"/>
              <a:ea typeface="League Spartan ExtraBold"/>
              <a:cs typeface="League Spartan ExtraBold"/>
              <a:sym typeface="League Spartan ExtraBold"/>
            </a:endParaRPr>
          </a:p>
          <a:p>
            <a:pPr marL="0" marR="0" lvl="0" indent="0" algn="ctr" rtl="0">
              <a:lnSpc>
                <a:spcPct val="100000"/>
              </a:lnSpc>
              <a:spcBef>
                <a:spcPts val="0"/>
              </a:spcBef>
              <a:spcAft>
                <a:spcPts val="0"/>
              </a:spcAft>
              <a:buNone/>
            </a:pPr>
            <a:r>
              <a:rPr lang="en-US" sz="7500">
                <a:solidFill>
                  <a:srgbClr val="FF6B00"/>
                </a:solidFill>
                <a:latin typeface="League Spartan ExtraBold"/>
                <a:ea typeface="League Spartan ExtraBold"/>
                <a:cs typeface="League Spartan ExtraBold"/>
                <a:sym typeface="League Spartan ExtraBold"/>
              </a:rPr>
              <a:t>THEME STYLE</a:t>
            </a:r>
            <a:endParaRPr sz="7500">
              <a:solidFill>
                <a:srgbClr val="FF6B00"/>
              </a:solidFill>
              <a:latin typeface="League Spartan ExtraBold"/>
              <a:ea typeface="League Spartan ExtraBold"/>
              <a:cs typeface="League Spartan ExtraBold"/>
              <a:sym typeface="League Spartan ExtraBold"/>
            </a:endParaRPr>
          </a:p>
        </p:txBody>
      </p:sp>
      <p:sp>
        <p:nvSpPr>
          <p:cNvPr id="69" name="Google Shape;69;p8"/>
          <p:cNvSpPr txBox="1"/>
          <p:nvPr/>
        </p:nvSpPr>
        <p:spPr>
          <a:xfrm>
            <a:off x="11821354" y="3274500"/>
            <a:ext cx="5150400" cy="5385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t>Click to edit subtitle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3" name="Google Shape;73;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9" name="Google Shape;79;p1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0" name="Google Shape;8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7883">
            <a:off x="13406353" y="1845136"/>
            <a:ext cx="5720858" cy="5720858"/>
            <a:chOff x="0" y="0"/>
            <a:chExt cx="406400" cy="406400"/>
          </a:xfrm>
        </p:grpSpPr>
        <p:sp>
          <p:nvSpPr>
            <p:cNvPr id="3" name="Freeform 3"/>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gradFill rotWithShape="1">
              <a:gsLst>
                <a:gs pos="0">
                  <a:srgbClr val="FFDE59">
                    <a:alpha val="100000"/>
                  </a:srgbClr>
                </a:gs>
                <a:gs pos="100000">
                  <a:srgbClr val="FF914D">
                    <a:alpha val="100000"/>
                  </a:srgbClr>
                </a:gs>
              </a:gsLst>
              <a:lin ang="0"/>
            </a:gradFill>
          </p:spPr>
        </p:sp>
        <p:sp>
          <p:nvSpPr>
            <p:cNvPr id="4" name="TextBox 4"/>
            <p:cNvSpPr txBox="1"/>
            <p:nvPr/>
          </p:nvSpPr>
          <p:spPr>
            <a:xfrm>
              <a:off x="177800" y="-76200"/>
              <a:ext cx="152400" cy="482600"/>
            </a:xfrm>
            <a:prstGeom prst="rect">
              <a:avLst/>
            </a:prstGeom>
          </p:spPr>
          <p:txBody>
            <a:bodyPr lIns="50800" tIns="50800" rIns="50800" bIns="50800" rtlCol="0" anchor="ctr"/>
            <a:lstStyle/>
            <a:p>
              <a:pPr algn="ctr">
                <a:lnSpc>
                  <a:spcPts val="2660"/>
                </a:lnSpc>
                <a:spcBef>
                  <a:spcPct val="0"/>
                </a:spcBef>
              </a:pPr>
              <a:endParaRPr sz="700"/>
            </a:p>
          </p:txBody>
        </p:sp>
      </p:grpSp>
      <p:grpSp>
        <p:nvGrpSpPr>
          <p:cNvPr id="5" name="Group 5"/>
          <p:cNvGrpSpPr/>
          <p:nvPr/>
        </p:nvGrpSpPr>
        <p:grpSpPr>
          <a:xfrm rot="10709334">
            <a:off x="12173885" y="995523"/>
            <a:ext cx="4094700" cy="4094700"/>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gradFill rotWithShape="1">
              <a:gsLst>
                <a:gs pos="0">
                  <a:srgbClr val="FF66C4">
                    <a:alpha val="100000"/>
                  </a:srgbClr>
                </a:gs>
                <a:gs pos="100000">
                  <a:srgbClr val="FFDE59">
                    <a:alpha val="100000"/>
                  </a:srgbClr>
                </a:gs>
              </a:gsLst>
              <a:lin ang="0"/>
            </a:gradFill>
          </p:spPr>
        </p:sp>
        <p:sp>
          <p:nvSpPr>
            <p:cNvPr id="7" name="TextBox 7"/>
            <p:cNvSpPr txBox="1"/>
            <p:nvPr/>
          </p:nvSpPr>
          <p:spPr>
            <a:xfrm>
              <a:off x="177800" y="-76200"/>
              <a:ext cx="152400" cy="482600"/>
            </a:xfrm>
            <a:prstGeom prst="rect">
              <a:avLst/>
            </a:prstGeom>
          </p:spPr>
          <p:txBody>
            <a:bodyPr lIns="50800" tIns="50800" rIns="50800" bIns="50800" rtlCol="0" anchor="ctr"/>
            <a:lstStyle/>
            <a:p>
              <a:pPr algn="ctr">
                <a:lnSpc>
                  <a:spcPts val="2660"/>
                </a:lnSpc>
                <a:spcBef>
                  <a:spcPct val="0"/>
                </a:spcBef>
              </a:pPr>
              <a:endParaRPr sz="700"/>
            </a:p>
          </p:txBody>
        </p:sp>
      </p:grpSp>
      <p:grpSp>
        <p:nvGrpSpPr>
          <p:cNvPr id="8" name="Group 8"/>
          <p:cNvGrpSpPr/>
          <p:nvPr/>
        </p:nvGrpSpPr>
        <p:grpSpPr>
          <a:xfrm>
            <a:off x="13832997" y="-605521"/>
            <a:ext cx="5382556" cy="53825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a:ln w="419100" cap="sq">
              <a:gradFill>
                <a:gsLst>
                  <a:gs pos="0">
                    <a:srgbClr val="FFDE59">
                      <a:alpha val="100000"/>
                    </a:srgbClr>
                  </a:gs>
                  <a:gs pos="100000">
                    <a:srgbClr val="FF914D">
                      <a:alpha val="100000"/>
                    </a:srgbClr>
                  </a:gs>
                </a:gsLst>
                <a:lin ang="0"/>
              </a:gradFill>
              <a:prstDash val="solid"/>
              <a:miter/>
            </a:ln>
          </p:spPr>
        </p:sp>
      </p:grpSp>
      <p:grpSp>
        <p:nvGrpSpPr>
          <p:cNvPr id="10" name="Group 10"/>
          <p:cNvGrpSpPr/>
          <p:nvPr/>
        </p:nvGrpSpPr>
        <p:grpSpPr>
          <a:xfrm>
            <a:off x="11755262" y="3338473"/>
            <a:ext cx="5382556" cy="53825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43676" r="-43676"/>
              </a:stretch>
            </a:blipFill>
            <a:ln w="419100" cap="sq">
              <a:gradFill>
                <a:gsLst>
                  <a:gs pos="0">
                    <a:srgbClr val="FFDE59">
                      <a:alpha val="100000"/>
                    </a:srgbClr>
                  </a:gs>
                  <a:gs pos="100000">
                    <a:srgbClr val="FF914D">
                      <a:alpha val="100000"/>
                    </a:srgbClr>
                  </a:gs>
                </a:gsLst>
                <a:lin ang="0"/>
              </a:gradFill>
              <a:prstDash val="solid"/>
              <a:miter/>
            </a:ln>
          </p:spPr>
        </p:sp>
      </p:grpSp>
      <p:sp>
        <p:nvSpPr>
          <p:cNvPr id="12" name="Freeform 12"/>
          <p:cNvSpPr/>
          <p:nvPr/>
        </p:nvSpPr>
        <p:spPr>
          <a:xfrm rot="5400000">
            <a:off x="0" y="-10255"/>
            <a:ext cx="3333750" cy="3333750"/>
          </a:xfrm>
          <a:custGeom>
            <a:avLst/>
            <a:gdLst/>
            <a:ahLst/>
            <a:cxnLst/>
            <a:rect l="l" t="t" r="r" b="b"/>
            <a:pathLst>
              <a:path w="6667500" h="6667500">
                <a:moveTo>
                  <a:pt x="0" y="0"/>
                </a:moveTo>
                <a:lnTo>
                  <a:pt x="6667500" y="0"/>
                </a:lnTo>
                <a:lnTo>
                  <a:pt x="6667500" y="6667500"/>
                </a:lnTo>
                <a:lnTo>
                  <a:pt x="0" y="6667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5400000" flipH="1">
            <a:off x="0" y="6953250"/>
            <a:ext cx="3333750" cy="3333750"/>
          </a:xfrm>
          <a:custGeom>
            <a:avLst/>
            <a:gdLst/>
            <a:ahLst/>
            <a:cxnLst/>
            <a:rect l="l" t="t" r="r" b="b"/>
            <a:pathLst>
              <a:path w="6667500" h="6667500">
                <a:moveTo>
                  <a:pt x="6667500" y="0"/>
                </a:moveTo>
                <a:lnTo>
                  <a:pt x="0" y="0"/>
                </a:lnTo>
                <a:lnTo>
                  <a:pt x="0" y="6667500"/>
                </a:lnTo>
                <a:lnTo>
                  <a:pt x="6667500" y="6667500"/>
                </a:lnTo>
                <a:lnTo>
                  <a:pt x="66675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flipH="1">
            <a:off x="14954250" y="6953250"/>
            <a:ext cx="3333750" cy="3333750"/>
          </a:xfrm>
          <a:custGeom>
            <a:avLst/>
            <a:gdLst/>
            <a:ahLst/>
            <a:cxnLst/>
            <a:rect l="l" t="t" r="r" b="b"/>
            <a:pathLst>
              <a:path w="6667500" h="6667500">
                <a:moveTo>
                  <a:pt x="6667500" y="0"/>
                </a:moveTo>
                <a:lnTo>
                  <a:pt x="0" y="0"/>
                </a:lnTo>
                <a:lnTo>
                  <a:pt x="0" y="6667500"/>
                </a:lnTo>
                <a:lnTo>
                  <a:pt x="6667500" y="6667500"/>
                </a:lnTo>
                <a:lnTo>
                  <a:pt x="666750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3214888" y="320581"/>
            <a:ext cx="9111875" cy="1143000"/>
            <a:chOff x="0" y="0"/>
            <a:chExt cx="24298332" cy="3048000"/>
          </a:xfrm>
        </p:grpSpPr>
        <p:sp>
          <p:nvSpPr>
            <p:cNvPr id="16" name="Freeform 16"/>
            <p:cNvSpPr/>
            <p:nvPr/>
          </p:nvSpPr>
          <p:spPr>
            <a:xfrm>
              <a:off x="21250332" y="0"/>
              <a:ext cx="3048000" cy="3048000"/>
            </a:xfrm>
            <a:custGeom>
              <a:avLst/>
              <a:gdLst/>
              <a:ahLst/>
              <a:cxnLst/>
              <a:rect l="l" t="t" r="r" b="b"/>
              <a:pathLst>
                <a:path w="3048000" h="3048000">
                  <a:moveTo>
                    <a:pt x="0" y="0"/>
                  </a:moveTo>
                  <a:lnTo>
                    <a:pt x="3048000" y="0"/>
                  </a:lnTo>
                  <a:lnTo>
                    <a:pt x="3048000" y="3048000"/>
                  </a:lnTo>
                  <a:lnTo>
                    <a:pt x="0" y="3048000"/>
                  </a:lnTo>
                  <a:lnTo>
                    <a:pt x="0" y="0"/>
                  </a:lnTo>
                  <a:close/>
                </a:path>
              </a:pathLst>
            </a:custGeom>
            <a:blipFill>
              <a:blip r:embed="rId6"/>
              <a:stretch>
                <a:fillRect/>
              </a:stretch>
            </a:blipFill>
          </p:spPr>
        </p:sp>
        <p:sp>
          <p:nvSpPr>
            <p:cNvPr id="17" name="TextBox 17"/>
            <p:cNvSpPr txBox="1"/>
            <p:nvPr/>
          </p:nvSpPr>
          <p:spPr>
            <a:xfrm>
              <a:off x="3708400" y="324696"/>
              <a:ext cx="16876999" cy="2393819"/>
            </a:xfrm>
            <a:prstGeom prst="rect">
              <a:avLst/>
            </a:prstGeom>
          </p:spPr>
          <p:txBody>
            <a:bodyPr lIns="0" tIns="0" rIns="0" bIns="0" rtlCol="0" anchor="t">
              <a:spAutoFit/>
            </a:bodyPr>
            <a:lstStyle/>
            <a:p>
              <a:pPr algn="ctr">
                <a:lnSpc>
                  <a:spcPts val="3520"/>
                </a:lnSpc>
              </a:pPr>
              <a:r>
                <a:rPr lang="en-US" sz="3200" b="1">
                  <a:solidFill>
                    <a:srgbClr val="FF3131"/>
                  </a:solidFill>
                  <a:latin typeface="Blacker Sans Text Bold"/>
                  <a:ea typeface="Blacker Sans Text Bold"/>
                  <a:cs typeface="Blacker Sans Text Bold"/>
                  <a:sym typeface="Blacker Sans Text Bold"/>
                </a:rPr>
                <a:t>TRƯỜNG ĐẠI HỌC ĐÀ LẠT</a:t>
              </a:r>
            </a:p>
            <a:p>
              <a:pPr algn="ctr">
                <a:lnSpc>
                  <a:spcPts val="3520"/>
                </a:lnSpc>
              </a:pPr>
              <a:r>
                <a:rPr lang="en-US" sz="3200" b="1">
                  <a:solidFill>
                    <a:srgbClr val="FF3131"/>
                  </a:solidFill>
                  <a:latin typeface="Blacker Sans Text Bold"/>
                  <a:ea typeface="Blacker Sans Text Bold"/>
                  <a:cs typeface="Blacker Sans Text Bold"/>
                  <a:sym typeface="Blacker Sans Text Bold"/>
                </a:rPr>
                <a:t>KHOA CÔNG NGHỆ THÔNG TIN</a:t>
              </a:r>
            </a:p>
          </p:txBody>
        </p:sp>
        <p:sp>
          <p:nvSpPr>
            <p:cNvPr id="18" name="Freeform 18"/>
            <p:cNvSpPr/>
            <p:nvPr/>
          </p:nvSpPr>
          <p:spPr>
            <a:xfrm>
              <a:off x="0" y="0"/>
              <a:ext cx="3048000" cy="3048000"/>
            </a:xfrm>
            <a:custGeom>
              <a:avLst/>
              <a:gdLst/>
              <a:ahLst/>
              <a:cxnLst/>
              <a:rect l="l" t="t" r="r" b="b"/>
              <a:pathLst>
                <a:path w="3048000" h="3048000">
                  <a:moveTo>
                    <a:pt x="0" y="0"/>
                  </a:moveTo>
                  <a:lnTo>
                    <a:pt x="3048000" y="0"/>
                  </a:lnTo>
                  <a:lnTo>
                    <a:pt x="3048000" y="3048000"/>
                  </a:lnTo>
                  <a:lnTo>
                    <a:pt x="0" y="3048000"/>
                  </a:lnTo>
                  <a:lnTo>
                    <a:pt x="0" y="0"/>
                  </a:lnTo>
                  <a:close/>
                </a:path>
              </a:pathLst>
            </a:custGeom>
            <a:blipFill>
              <a:blip r:embed="rId7"/>
              <a:stretch>
                <a:fillRect/>
              </a:stretch>
            </a:blipFill>
          </p:spPr>
        </p:sp>
      </p:grpSp>
      <p:grpSp>
        <p:nvGrpSpPr>
          <p:cNvPr id="19" name="Group 19"/>
          <p:cNvGrpSpPr/>
          <p:nvPr/>
        </p:nvGrpSpPr>
        <p:grpSpPr>
          <a:xfrm>
            <a:off x="2233688" y="7001149"/>
            <a:ext cx="8497213" cy="1306375"/>
            <a:chOff x="0" y="0"/>
            <a:chExt cx="22659233" cy="3483666"/>
          </a:xfrm>
        </p:grpSpPr>
        <p:sp>
          <p:nvSpPr>
            <p:cNvPr id="20" name="Freeform 20"/>
            <p:cNvSpPr/>
            <p:nvPr/>
          </p:nvSpPr>
          <p:spPr>
            <a:xfrm>
              <a:off x="0" y="0"/>
              <a:ext cx="22659233" cy="3483666"/>
            </a:xfrm>
            <a:custGeom>
              <a:avLst/>
              <a:gdLst/>
              <a:ahLst/>
              <a:cxnLst/>
              <a:rect l="l" t="t" r="r" b="b"/>
              <a:pathLst>
                <a:path w="22659233" h="3483666">
                  <a:moveTo>
                    <a:pt x="0" y="0"/>
                  </a:moveTo>
                  <a:lnTo>
                    <a:pt x="22659233" y="0"/>
                  </a:lnTo>
                  <a:lnTo>
                    <a:pt x="22659233" y="3483666"/>
                  </a:lnTo>
                  <a:lnTo>
                    <a:pt x="0" y="3483666"/>
                  </a:lnTo>
                  <a:lnTo>
                    <a:pt x="0" y="0"/>
                  </a:lnTo>
                  <a:close/>
                </a:path>
              </a:pathLst>
            </a:custGeom>
            <a:blipFill>
              <a:blip r:embed="rId8"/>
              <a:stretch>
                <a:fillRect t="-17889" b="-17889"/>
              </a:stretch>
            </a:blipFill>
          </p:spPr>
        </p:sp>
        <p:sp>
          <p:nvSpPr>
            <p:cNvPr id="21" name="TextBox 21"/>
            <p:cNvSpPr txBox="1"/>
            <p:nvPr/>
          </p:nvSpPr>
          <p:spPr>
            <a:xfrm>
              <a:off x="1130141" y="977080"/>
              <a:ext cx="20398953" cy="1403290"/>
            </a:xfrm>
            <a:prstGeom prst="rect">
              <a:avLst/>
            </a:prstGeom>
          </p:spPr>
          <p:txBody>
            <a:bodyPr lIns="0" tIns="0" rIns="0" bIns="0" rtlCol="0" anchor="t">
              <a:spAutoFit/>
            </a:bodyPr>
            <a:lstStyle/>
            <a:p>
              <a:pPr algn="ctr">
                <a:lnSpc>
                  <a:spcPts val="4480"/>
                </a:lnSpc>
              </a:pPr>
              <a:r>
                <a:rPr lang="en-US" sz="3200" b="1" i="1">
                  <a:solidFill>
                    <a:srgbClr val="EEEEEE"/>
                  </a:solidFill>
                  <a:latin typeface="Blacker Sans Text Bold Italics"/>
                  <a:ea typeface="Blacker Sans Text Bold Italics"/>
                  <a:cs typeface="Blacker Sans Text Bold Italics"/>
                  <a:sym typeface="Blacker Sans Text Bold Italics"/>
                </a:rPr>
                <a:t>Lâm Đồng, ngày 24 tháng 12 năm 2024</a:t>
              </a:r>
            </a:p>
          </p:txBody>
        </p:sp>
      </p:grpSp>
      <p:sp>
        <p:nvSpPr>
          <p:cNvPr id="22" name="TextBox 22"/>
          <p:cNvSpPr txBox="1"/>
          <p:nvPr/>
        </p:nvSpPr>
        <p:spPr>
          <a:xfrm>
            <a:off x="1346973" y="3876072"/>
            <a:ext cx="10270641" cy="2923877"/>
          </a:xfrm>
          <a:prstGeom prst="rect">
            <a:avLst/>
          </a:prstGeom>
        </p:spPr>
        <p:txBody>
          <a:bodyPr lIns="0" tIns="0" rIns="0" bIns="0" rtlCol="0" anchor="t">
            <a:spAutoFit/>
          </a:bodyPr>
          <a:lstStyle/>
          <a:p>
            <a:pPr algn="ctr">
              <a:lnSpc>
                <a:spcPts val="11440"/>
              </a:lnSpc>
            </a:pPr>
            <a:r>
              <a:rPr lang="en-US" sz="10400" b="1">
                <a:solidFill>
                  <a:srgbClr val="FF3131"/>
                </a:solidFill>
                <a:latin typeface="Blacker Sans Text Bold"/>
                <a:ea typeface="Blacker Sans Text Bold"/>
                <a:cs typeface="Blacker Sans Text Bold"/>
                <a:sym typeface="Blacker Sans Text Bold"/>
              </a:rPr>
              <a:t>ĐỒ ÁN CƠ SỞ KHÓA 46</a:t>
            </a:r>
          </a:p>
        </p:txBody>
      </p:sp>
      <p:sp>
        <p:nvSpPr>
          <p:cNvPr id="23" name="TextBox 23"/>
          <p:cNvSpPr txBox="1"/>
          <p:nvPr/>
        </p:nvSpPr>
        <p:spPr>
          <a:xfrm>
            <a:off x="1346973" y="2673651"/>
            <a:ext cx="10270641" cy="897682"/>
          </a:xfrm>
          <a:prstGeom prst="rect">
            <a:avLst/>
          </a:prstGeom>
        </p:spPr>
        <p:txBody>
          <a:bodyPr lIns="0" tIns="0" rIns="0" bIns="0" rtlCol="0" anchor="t">
            <a:spAutoFit/>
          </a:bodyPr>
          <a:lstStyle/>
          <a:p>
            <a:pPr algn="ctr">
              <a:lnSpc>
                <a:spcPts val="7040"/>
              </a:lnSpc>
            </a:pPr>
            <a:r>
              <a:rPr lang="en-US" sz="6400" b="1">
                <a:solidFill>
                  <a:srgbClr val="FF3131"/>
                </a:solidFill>
                <a:latin typeface="Blacker Sans Text Bold"/>
                <a:ea typeface="Blacker Sans Text Bold"/>
                <a:cs typeface="Blacker Sans Text Bold"/>
                <a:sym typeface="Blacker Sans Text Bold"/>
              </a:rPr>
              <a:t>BUỔI BẢO VỆ</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206"/>
        <p:cNvGrpSpPr/>
        <p:nvPr/>
      </p:nvGrpSpPr>
      <p:grpSpPr>
        <a:xfrm>
          <a:off x="0" y="0"/>
          <a:ext cx="0" cy="0"/>
          <a:chOff x="0" y="0"/>
          <a:chExt cx="0" cy="0"/>
        </a:xfrm>
      </p:grpSpPr>
      <p:grpSp>
        <p:nvGrpSpPr>
          <p:cNvPr id="207" name="Google Shape;207;p24"/>
          <p:cNvGrpSpPr/>
          <p:nvPr/>
        </p:nvGrpSpPr>
        <p:grpSpPr>
          <a:xfrm>
            <a:off x="0" y="-144662"/>
            <a:ext cx="18288122" cy="5288197"/>
            <a:chOff x="0" y="-38100"/>
            <a:chExt cx="4816593" cy="1392767"/>
          </a:xfrm>
        </p:grpSpPr>
        <p:sp>
          <p:nvSpPr>
            <p:cNvPr id="208" name="Google Shape;208;p24"/>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FF6B00"/>
            </a:solidFill>
            <a:ln>
              <a:noFill/>
            </a:ln>
          </p:spPr>
        </p:sp>
        <p:sp>
          <p:nvSpPr>
            <p:cNvPr id="209" name="Google Shape;209;p24"/>
            <p:cNvSpPr txBox="1"/>
            <p:nvPr/>
          </p:nvSpPr>
          <p:spPr>
            <a:xfrm>
              <a:off x="0" y="-38100"/>
              <a:ext cx="4816593" cy="139276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0" name="Google Shape;210;p24"/>
          <p:cNvSpPr txBox="1"/>
          <p:nvPr/>
        </p:nvSpPr>
        <p:spPr>
          <a:xfrm>
            <a:off x="549010" y="7197705"/>
            <a:ext cx="4450693"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dirty="0">
                <a:solidFill>
                  <a:srgbClr val="FF6B00"/>
                </a:solidFill>
                <a:latin typeface="+mn-lt"/>
                <a:ea typeface="Poppins"/>
                <a:cs typeface="Poppins"/>
                <a:sym typeface="Poppins"/>
              </a:rPr>
              <a:t>ĐỢT</a:t>
            </a:r>
            <a:r>
              <a:rPr lang="en-US" sz="3499" b="1" i="0" u="none" strike="noStrike" cap="none" dirty="0">
                <a:solidFill>
                  <a:srgbClr val="FF6B00"/>
                </a:solidFill>
                <a:latin typeface="+mn-lt"/>
                <a:ea typeface="Poppins"/>
                <a:cs typeface="Poppins"/>
                <a:sym typeface="Poppins"/>
              </a:rPr>
              <a:t> 1</a:t>
            </a:r>
            <a:endParaRPr dirty="0">
              <a:latin typeface="+mn-lt"/>
            </a:endParaRPr>
          </a:p>
        </p:txBody>
      </p:sp>
      <p:sp>
        <p:nvSpPr>
          <p:cNvPr id="211" name="Google Shape;211;p24"/>
          <p:cNvSpPr txBox="1"/>
          <p:nvPr/>
        </p:nvSpPr>
        <p:spPr>
          <a:xfrm>
            <a:off x="6897405" y="7100808"/>
            <a:ext cx="4707601"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dirty="0">
                <a:solidFill>
                  <a:srgbClr val="FF6B00"/>
                </a:solidFill>
                <a:latin typeface="+mn-lt"/>
                <a:ea typeface="Poppins"/>
                <a:cs typeface="Poppins"/>
                <a:sym typeface="Poppins"/>
              </a:rPr>
              <a:t>ĐỢT</a:t>
            </a:r>
            <a:r>
              <a:rPr lang="en-US" sz="3499" b="1" i="0" u="none" strike="noStrike" cap="none" dirty="0">
                <a:solidFill>
                  <a:srgbClr val="FF6B00"/>
                </a:solidFill>
                <a:latin typeface="Poppins"/>
                <a:ea typeface="Poppins"/>
                <a:cs typeface="Poppins"/>
                <a:sym typeface="Poppins"/>
              </a:rPr>
              <a:t> 2</a:t>
            </a:r>
            <a:endParaRPr dirty="0"/>
          </a:p>
        </p:txBody>
      </p:sp>
      <p:sp>
        <p:nvSpPr>
          <p:cNvPr id="212" name="Google Shape;212;p24"/>
          <p:cNvSpPr txBox="1"/>
          <p:nvPr/>
        </p:nvSpPr>
        <p:spPr>
          <a:xfrm>
            <a:off x="13031388" y="7100808"/>
            <a:ext cx="4707601"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dirty="0" err="1">
                <a:solidFill>
                  <a:srgbClr val="FF6B00"/>
                </a:solidFill>
                <a:latin typeface="+mn-lt"/>
                <a:ea typeface="Poppins"/>
                <a:cs typeface="Poppins"/>
                <a:sym typeface="Poppins"/>
              </a:rPr>
              <a:t>Đợt</a:t>
            </a:r>
            <a:r>
              <a:rPr lang="en-US" sz="3499" b="1" i="0" u="none" strike="noStrike" cap="none" dirty="0">
                <a:solidFill>
                  <a:srgbClr val="FF6B00"/>
                </a:solidFill>
                <a:latin typeface="Poppins"/>
                <a:ea typeface="Poppins"/>
                <a:cs typeface="Poppins"/>
                <a:sym typeface="Poppins"/>
              </a:rPr>
              <a:t> 3</a:t>
            </a:r>
            <a:endParaRPr dirty="0"/>
          </a:p>
        </p:txBody>
      </p:sp>
      <p:sp>
        <p:nvSpPr>
          <p:cNvPr id="213" name="Google Shape;213;p24"/>
          <p:cNvSpPr txBox="1"/>
          <p:nvPr/>
        </p:nvSpPr>
        <p:spPr>
          <a:xfrm>
            <a:off x="1233041" y="1273192"/>
            <a:ext cx="15822000" cy="1215900"/>
          </a:xfrm>
          <a:prstGeom prst="rect">
            <a:avLst/>
          </a:prstGeom>
          <a:noFill/>
          <a:ln>
            <a:noFill/>
          </a:ln>
        </p:spPr>
        <p:txBody>
          <a:bodyPr spcFirstLastPara="1" wrap="square" lIns="0" tIns="0" rIns="0" bIns="0" anchor="ctr" anchorCtr="0">
            <a:noAutofit/>
          </a:bodyPr>
          <a:lstStyle/>
          <a:p>
            <a:pPr marL="0" marR="0" lvl="0" indent="0" algn="ctr" rtl="0">
              <a:lnSpc>
                <a:spcPct val="120002"/>
              </a:lnSpc>
              <a:spcBef>
                <a:spcPts val="0"/>
              </a:spcBef>
              <a:spcAft>
                <a:spcPts val="0"/>
              </a:spcAft>
              <a:buNone/>
            </a:pPr>
            <a:r>
              <a:rPr lang="en-US" sz="7900" dirty="0">
                <a:solidFill>
                  <a:srgbClr val="FFFFFF"/>
                </a:solidFill>
                <a:latin typeface="League Spartan ExtraBold"/>
                <a:ea typeface="League Spartan ExtraBold"/>
                <a:cs typeface="League Spartan ExtraBold"/>
                <a:sym typeface="League Spartan ExtraBold"/>
              </a:rPr>
              <a:t>4. TIẾN ĐỘ THỰC HIỆN</a:t>
            </a:r>
            <a:endParaRPr lang="en-US" sz="7900" dirty="0">
              <a:latin typeface="League Spartan ExtraBold"/>
              <a:ea typeface="League Spartan ExtraBold"/>
              <a:cs typeface="League Spartan ExtraBold"/>
              <a:sym typeface="League Spartan ExtraBold"/>
            </a:endParaRPr>
          </a:p>
        </p:txBody>
      </p:sp>
      <p:sp>
        <p:nvSpPr>
          <p:cNvPr id="214" name="Google Shape;214;p24"/>
          <p:cNvSpPr txBox="1"/>
          <p:nvPr/>
        </p:nvSpPr>
        <p:spPr>
          <a:xfrm>
            <a:off x="549010" y="7951287"/>
            <a:ext cx="4707600" cy="1627625"/>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vi-VN" sz="2299" b="0" i="0" u="none" strike="noStrike" cap="none" dirty="0">
                <a:solidFill>
                  <a:srgbClr val="000000"/>
                </a:solidFill>
                <a:latin typeface="Poppins"/>
                <a:ea typeface="Poppins"/>
                <a:cs typeface="Poppins"/>
                <a:sym typeface="Poppins"/>
              </a:rPr>
              <a:t>Phân </a:t>
            </a:r>
            <a:r>
              <a:rPr lang="vi-VN" sz="2299" b="0" i="0" u="none" strike="noStrike" cap="none" dirty="0" err="1">
                <a:solidFill>
                  <a:srgbClr val="000000"/>
                </a:solidFill>
                <a:latin typeface="Poppins"/>
                <a:ea typeface="Poppins"/>
                <a:cs typeface="Poppins"/>
                <a:sym typeface="Poppins"/>
              </a:rPr>
              <a:t>tích</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bài</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toán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thực</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tế</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và</a:t>
            </a:r>
            <a:r>
              <a:rPr lang="vi-VN" sz="2299" b="0" i="0" u="none" strike="noStrike" cap="none" dirty="0">
                <a:solidFill>
                  <a:srgbClr val="000000"/>
                </a:solidFill>
                <a:latin typeface="Poppins"/>
                <a:ea typeface="Poppins"/>
                <a:cs typeface="Poppins"/>
                <a:sym typeface="Poppins"/>
              </a:rPr>
              <a:t> xây </a:t>
            </a:r>
            <a:r>
              <a:rPr lang="vi-VN" sz="2299" b="0" i="0" u="none" strike="noStrike" cap="none" dirty="0" err="1">
                <a:solidFill>
                  <a:srgbClr val="000000"/>
                </a:solidFill>
                <a:latin typeface="Poppins"/>
                <a:ea typeface="Poppins"/>
                <a:cs typeface="Poppins"/>
                <a:sym typeface="Poppins"/>
              </a:rPr>
              <a:t>dựng</a:t>
            </a:r>
            <a:r>
              <a:rPr lang="vi-VN" sz="2299" b="0" i="0" u="none" strike="noStrike" cap="none" dirty="0">
                <a:solidFill>
                  <a:srgbClr val="000000"/>
                </a:solidFill>
                <a:latin typeface="Poppins"/>
                <a:ea typeface="Poppins"/>
                <a:cs typeface="Poppins"/>
                <a:sym typeface="Poppins"/>
              </a:rPr>
              <a:t> mô </a:t>
            </a:r>
            <a:r>
              <a:rPr lang="vi-VN" sz="2299" b="0" i="0" u="none" strike="noStrike" cap="none" dirty="0" err="1">
                <a:solidFill>
                  <a:srgbClr val="000000"/>
                </a:solidFill>
                <a:latin typeface="Poppins"/>
                <a:ea typeface="Poppins"/>
                <a:cs typeface="Poppins"/>
                <a:sym typeface="Poppins"/>
              </a:rPr>
              <a:t>hình</a:t>
            </a:r>
            <a:r>
              <a:rPr lang="vi-VN" sz="2299" b="0" i="0" u="none" strike="noStrike" cap="none" dirty="0">
                <a:solidFill>
                  <a:srgbClr val="000000"/>
                </a:solidFill>
                <a:latin typeface="Poppins"/>
                <a:ea typeface="Poppins"/>
                <a:cs typeface="Poppins"/>
                <a:sym typeface="Poppins"/>
              </a:rPr>
              <a:t> ERD</a:t>
            </a:r>
            <a:endParaRPr lang="en-US" sz="2299" b="0" i="0" u="none" strike="noStrike" cap="none" dirty="0">
              <a:solidFill>
                <a:srgbClr val="000000"/>
              </a:solidFill>
              <a:latin typeface="Poppins"/>
              <a:ea typeface="Poppins"/>
              <a:cs typeface="Poppins"/>
              <a:sym typeface="Poppins"/>
            </a:endParaRPr>
          </a:p>
          <a:p>
            <a:pPr marL="0" marR="0" lvl="0" indent="0" algn="just" rtl="0">
              <a:lnSpc>
                <a:spcPct val="115000"/>
              </a:lnSpc>
              <a:spcBef>
                <a:spcPts val="0"/>
              </a:spcBef>
              <a:spcAft>
                <a:spcPts val="0"/>
              </a:spcAft>
              <a:buNone/>
            </a:pPr>
            <a:r>
              <a:rPr lang="vi-VN" sz="2299" b="0" i="0" u="none" strike="noStrike" cap="none" dirty="0">
                <a:solidFill>
                  <a:srgbClr val="000000"/>
                </a:solidFill>
                <a:latin typeface="Poppins"/>
                <a:ea typeface="Poppins"/>
                <a:cs typeface="Poppins"/>
                <a:sym typeface="Poppins"/>
              </a:rPr>
              <a:t>.</a:t>
            </a:r>
            <a:r>
              <a:rPr lang="vi-VN" sz="2299" b="0" i="0" u="none" strike="noStrike" cap="none" dirty="0" err="1">
                <a:solidFill>
                  <a:srgbClr val="000000"/>
                </a:solidFill>
                <a:latin typeface="Poppins"/>
                <a:ea typeface="Poppins"/>
                <a:cs typeface="Poppins"/>
                <a:sym typeface="Poppins"/>
              </a:rPr>
              <a:t>Hoàn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thành</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thiết</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kế</a:t>
            </a:r>
            <a:r>
              <a:rPr lang="vi-VN" sz="2299" b="0" i="0" u="none" strike="noStrike" cap="none" dirty="0">
                <a:solidFill>
                  <a:srgbClr val="000000"/>
                </a:solidFill>
                <a:latin typeface="Poppins"/>
                <a:ea typeface="Poppins"/>
                <a:cs typeface="Poppins"/>
                <a:sym typeface="Poppins"/>
              </a:rPr>
              <a:t> giao </a:t>
            </a:r>
            <a:r>
              <a:rPr lang="vi-VN" sz="2299" b="0" i="0" u="none" strike="noStrike" cap="none" dirty="0" err="1">
                <a:solidFill>
                  <a:srgbClr val="000000"/>
                </a:solidFill>
                <a:latin typeface="Poppins"/>
                <a:ea typeface="Poppins"/>
                <a:cs typeface="Poppins"/>
                <a:sym typeface="Poppins"/>
              </a:rPr>
              <a:t>diện</a:t>
            </a:r>
            <a:r>
              <a:rPr lang="vi-VN" sz="2299" b="0" i="0" u="none" strike="noStrike" cap="none" dirty="0">
                <a:solidFill>
                  <a:srgbClr val="000000"/>
                </a:solidFill>
                <a:latin typeface="Poppins"/>
                <a:ea typeface="Poppins"/>
                <a:cs typeface="Poppins"/>
                <a:sym typeface="Poppins"/>
              </a:rPr>
              <a:t> cơ </a:t>
            </a:r>
            <a:r>
              <a:rPr lang="vi-VN" sz="2299" b="0" i="0" u="none" strike="noStrike" cap="none" dirty="0" err="1">
                <a:solidFill>
                  <a:srgbClr val="000000"/>
                </a:solidFill>
                <a:latin typeface="Poppins"/>
                <a:ea typeface="Poppins"/>
                <a:cs typeface="Poppins"/>
                <a:sym typeface="Poppins"/>
              </a:rPr>
              <a:t>bản</a:t>
            </a:r>
            <a:r>
              <a:rPr lang="vi-VN" sz="2299" b="0" i="0" u="none" strike="noStrike" cap="none" dirty="0">
                <a:solidFill>
                  <a:srgbClr val="000000"/>
                </a:solidFill>
                <a:latin typeface="Poppins"/>
                <a:ea typeface="Poppins"/>
                <a:cs typeface="Poppins"/>
                <a:sym typeface="Poppins"/>
              </a:rPr>
              <a:t>.</a:t>
            </a:r>
            <a:endParaRPr dirty="0"/>
          </a:p>
        </p:txBody>
      </p:sp>
      <p:sp>
        <p:nvSpPr>
          <p:cNvPr id="215" name="Google Shape;215;p24"/>
          <p:cNvSpPr txBox="1"/>
          <p:nvPr/>
        </p:nvSpPr>
        <p:spPr>
          <a:xfrm>
            <a:off x="6790199" y="7734169"/>
            <a:ext cx="4707600" cy="2034531"/>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vi-VN" sz="2299" b="0" i="0" u="none" strike="noStrike" cap="none" dirty="0" err="1">
                <a:solidFill>
                  <a:srgbClr val="000000"/>
                </a:solidFill>
                <a:latin typeface="Poppins"/>
                <a:ea typeface="Poppins"/>
                <a:cs typeface="Poppins"/>
                <a:sym typeface="Poppins"/>
              </a:rPr>
              <a:t>Kết</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nối</a:t>
            </a:r>
            <a:r>
              <a:rPr lang="vi-VN" sz="2299" b="0" i="0" u="none" strike="noStrike" cap="none" dirty="0">
                <a:solidFill>
                  <a:srgbClr val="000000"/>
                </a:solidFill>
                <a:latin typeface="Poppins"/>
                <a:ea typeface="Poppins"/>
                <a:cs typeface="Poppins"/>
                <a:sym typeface="Poppins"/>
              </a:rPr>
              <a:t> cơ </a:t>
            </a:r>
            <a:r>
              <a:rPr lang="vi-VN" sz="2299" b="0" i="0" u="none" strike="noStrike" cap="none" dirty="0" err="1">
                <a:solidFill>
                  <a:srgbClr val="000000"/>
                </a:solidFill>
                <a:latin typeface="Poppins"/>
                <a:ea typeface="Poppins"/>
                <a:cs typeface="Poppins"/>
                <a:sym typeface="Poppins"/>
              </a:rPr>
              <a:t>sở</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dữ</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liệu</a:t>
            </a:r>
            <a:r>
              <a:rPr lang="vi-VN" sz="2299" b="0" i="0" u="none" strike="noStrike" cap="none" dirty="0">
                <a:solidFill>
                  <a:srgbClr val="000000"/>
                </a:solidFill>
                <a:latin typeface="Poppins"/>
                <a:ea typeface="Poppins"/>
                <a:cs typeface="Poppins"/>
                <a:sym typeface="Poppins"/>
              </a:rPr>
              <a:t> (SQL Server).</a:t>
            </a:r>
            <a:endParaRPr lang="en-US" sz="2299" b="0" i="0" u="none" strike="noStrike" cap="none" dirty="0">
              <a:solidFill>
                <a:srgbClr val="000000"/>
              </a:solidFill>
              <a:latin typeface="Poppins"/>
              <a:ea typeface="Poppins"/>
              <a:cs typeface="Poppins"/>
              <a:sym typeface="Poppins"/>
            </a:endParaRPr>
          </a:p>
          <a:p>
            <a:pPr marL="0" marR="0" lvl="0" indent="0" algn="just" rtl="0">
              <a:lnSpc>
                <a:spcPct val="115000"/>
              </a:lnSpc>
              <a:spcBef>
                <a:spcPts val="0"/>
              </a:spcBef>
              <a:spcAft>
                <a:spcPts val="0"/>
              </a:spcAft>
              <a:buNone/>
            </a:pPr>
            <a:r>
              <a:rPr lang="vi-VN" sz="2299" b="0" i="0" u="none" strike="noStrike" cap="none" dirty="0" err="1">
                <a:solidFill>
                  <a:srgbClr val="000000"/>
                </a:solidFill>
                <a:latin typeface="Poppins"/>
                <a:ea typeface="Poppins"/>
                <a:cs typeface="Poppins"/>
                <a:sym typeface="Poppins"/>
              </a:rPr>
              <a:t>Thực</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hiện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các</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chức</a:t>
            </a:r>
            <a:r>
              <a:rPr lang="vi-VN" sz="2299" b="0" i="0" u="none" strike="noStrike" cap="none" dirty="0">
                <a:solidFill>
                  <a:srgbClr val="000000"/>
                </a:solidFill>
                <a:latin typeface="Poppins"/>
                <a:ea typeface="Poppins"/>
                <a:cs typeface="Poppins"/>
                <a:sym typeface="Poppins"/>
              </a:rPr>
              <a:t> năng: thêm, </a:t>
            </a:r>
            <a:r>
              <a:rPr lang="vi-VN" sz="2299" b="0" i="0" u="none" strike="noStrike" cap="none" dirty="0" err="1">
                <a:solidFill>
                  <a:srgbClr val="000000"/>
                </a:solidFill>
                <a:latin typeface="Poppins"/>
                <a:ea typeface="Poppins"/>
                <a:cs typeface="Poppins"/>
                <a:sym typeface="Poppins"/>
              </a:rPr>
              <a:t>sửa</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xóa</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dự</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án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và</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thành</a:t>
            </a:r>
            <a:r>
              <a:rPr lang="vi-VN" sz="2299" b="0" i="0" u="none" strike="noStrike" cap="none" dirty="0">
                <a:solidFill>
                  <a:srgbClr val="000000"/>
                </a:solidFill>
                <a:latin typeface="Poppins"/>
                <a:ea typeface="Poppins"/>
                <a:cs typeface="Poppins"/>
                <a:sym typeface="Poppins"/>
              </a:rPr>
              <a:t> viên.</a:t>
            </a:r>
            <a:endParaRPr lang="en-US" sz="2299" b="0" i="0" u="none" strike="noStrike" cap="none" dirty="0">
              <a:solidFill>
                <a:srgbClr val="000000"/>
              </a:solidFill>
              <a:latin typeface="Poppins"/>
              <a:ea typeface="Poppins"/>
              <a:cs typeface="Poppins"/>
              <a:sym typeface="Poppins"/>
            </a:endParaRPr>
          </a:p>
          <a:p>
            <a:pPr marL="0" marR="0" lvl="0" indent="0" algn="just" rtl="0">
              <a:lnSpc>
                <a:spcPct val="115000"/>
              </a:lnSpc>
              <a:spcBef>
                <a:spcPts val="0"/>
              </a:spcBef>
              <a:spcAft>
                <a:spcPts val="0"/>
              </a:spcAft>
              <a:buNone/>
            </a:pPr>
            <a:r>
              <a:rPr lang="vi-VN" sz="2299" b="0" i="0" u="none" strike="noStrike" cap="none" dirty="0" err="1">
                <a:solidFill>
                  <a:srgbClr val="000000"/>
                </a:solidFill>
                <a:latin typeface="Poppins"/>
                <a:ea typeface="Poppins"/>
                <a:cs typeface="Poppins"/>
                <a:sym typeface="Poppins"/>
              </a:rPr>
              <a:t>Hiển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thị</a:t>
            </a:r>
            <a:r>
              <a:rPr lang="vi-VN" sz="2299" b="0" i="0" u="none" strike="noStrike" cap="none" dirty="0">
                <a:solidFill>
                  <a:srgbClr val="000000"/>
                </a:solidFill>
                <a:latin typeface="Poppins"/>
                <a:ea typeface="Poppins"/>
                <a:cs typeface="Poppins"/>
                <a:sym typeface="Poppins"/>
              </a:rPr>
              <a:t> danh </a:t>
            </a:r>
            <a:r>
              <a:rPr lang="vi-VN" sz="2299" b="0" i="0" u="none" strike="noStrike" cap="none" dirty="0" err="1">
                <a:solidFill>
                  <a:srgbClr val="000000"/>
                </a:solidFill>
                <a:latin typeface="Poppins"/>
                <a:ea typeface="Poppins"/>
                <a:cs typeface="Poppins"/>
                <a:sym typeface="Poppins"/>
              </a:rPr>
              <a:t>sách</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dự</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án</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và</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tính</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tổng</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số</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dự</a:t>
            </a:r>
            <a:r>
              <a:rPr lang="vi-VN" sz="2299" b="0" i="0" u="none" strike="noStrike" cap="none" dirty="0">
                <a:solidFill>
                  <a:srgbClr val="000000"/>
                </a:solidFill>
                <a:latin typeface="Poppins"/>
                <a:ea typeface="Poppins"/>
                <a:cs typeface="Poppins"/>
                <a:sym typeface="Poppins"/>
              </a:rPr>
              <a:t> </a:t>
            </a:r>
            <a:r>
              <a:rPr lang="vi-VN" sz="2299" b="0" i="0" u="none" strike="noStrike" cap="none" dirty="0" err="1">
                <a:solidFill>
                  <a:srgbClr val="000000"/>
                </a:solidFill>
                <a:latin typeface="Poppins"/>
                <a:ea typeface="Poppins"/>
                <a:cs typeface="Poppins"/>
                <a:sym typeface="Poppins"/>
              </a:rPr>
              <a:t>án</a:t>
            </a:r>
            <a:r>
              <a:rPr lang="vi-VN" sz="2299" b="0" i="0" u="none" strike="noStrike" cap="none" dirty="0">
                <a:solidFill>
                  <a:srgbClr val="000000"/>
                </a:solidFill>
                <a:latin typeface="Poppins"/>
                <a:ea typeface="Poppins"/>
                <a:cs typeface="Poppins"/>
                <a:sym typeface="Poppins"/>
              </a:rPr>
              <a:t>.</a:t>
            </a:r>
            <a:endParaRPr dirty="0"/>
          </a:p>
        </p:txBody>
      </p:sp>
      <p:sp>
        <p:nvSpPr>
          <p:cNvPr id="216" name="Google Shape;216;p24"/>
          <p:cNvSpPr txBox="1"/>
          <p:nvPr/>
        </p:nvSpPr>
        <p:spPr>
          <a:xfrm>
            <a:off x="13031388" y="7748917"/>
            <a:ext cx="4707600" cy="2441438"/>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299" b="0" i="0" u="none" strike="noStrike" cap="none" dirty="0" err="1">
                <a:solidFill>
                  <a:srgbClr val="000000"/>
                </a:solidFill>
                <a:latin typeface="Poppins"/>
                <a:ea typeface="Poppins"/>
                <a:cs typeface="Poppins"/>
                <a:sym typeface="Poppins"/>
              </a:rPr>
              <a:t>Hoàn</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thành</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chức</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năng</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bài</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báo</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thêm</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sửa</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xóa.T</a:t>
            </a:r>
            <a:endParaRPr lang="en-US" sz="2299" b="0" i="0" u="none" strike="noStrike" cap="none" dirty="0">
              <a:solidFill>
                <a:srgbClr val="000000"/>
              </a:solidFill>
              <a:latin typeface="Poppins"/>
              <a:ea typeface="Poppins"/>
              <a:cs typeface="Poppins"/>
              <a:sym typeface="Poppins"/>
            </a:endParaRPr>
          </a:p>
          <a:p>
            <a:pPr marL="0" marR="0" lvl="0" indent="0" algn="just" rtl="0">
              <a:lnSpc>
                <a:spcPct val="115000"/>
              </a:lnSpc>
              <a:spcBef>
                <a:spcPts val="0"/>
              </a:spcBef>
              <a:spcAft>
                <a:spcPts val="0"/>
              </a:spcAft>
              <a:buNone/>
            </a:pPr>
            <a:r>
              <a:rPr lang="en-US" sz="2299" b="0" i="0" u="none" strike="noStrike" cap="none" dirty="0" err="1">
                <a:solidFill>
                  <a:srgbClr val="000000"/>
                </a:solidFill>
                <a:latin typeface="Poppins"/>
                <a:ea typeface="Poppins"/>
                <a:cs typeface="Poppins"/>
                <a:sym typeface="Poppins"/>
              </a:rPr>
              <a:t>hử</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nghiệm</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hệ</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thống</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trên</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dữ</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liệu</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thực</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tế</a:t>
            </a:r>
            <a:r>
              <a:rPr lang="en-US" sz="2299" b="0" i="0" u="none" strike="noStrike" cap="none" dirty="0">
                <a:solidFill>
                  <a:srgbClr val="000000"/>
                </a:solidFill>
                <a:latin typeface="Poppins"/>
                <a:ea typeface="Poppins"/>
                <a:cs typeface="Poppins"/>
                <a:sym typeface="Poppins"/>
              </a:rPr>
              <a:t>.</a:t>
            </a:r>
          </a:p>
          <a:p>
            <a:pPr marL="0" marR="0" lvl="0" indent="0" algn="just" rtl="0">
              <a:lnSpc>
                <a:spcPct val="115000"/>
              </a:lnSpc>
              <a:spcBef>
                <a:spcPts val="0"/>
              </a:spcBef>
              <a:spcAft>
                <a:spcPts val="0"/>
              </a:spcAft>
              <a:buNone/>
            </a:pPr>
            <a:r>
              <a:rPr lang="en-US" sz="2299" b="0" i="0" u="none" strike="noStrike" cap="none" dirty="0" err="1">
                <a:solidFill>
                  <a:srgbClr val="000000"/>
                </a:solidFill>
                <a:latin typeface="Poppins"/>
                <a:ea typeface="Poppins"/>
                <a:cs typeface="Poppins"/>
                <a:sym typeface="Poppins"/>
              </a:rPr>
              <a:t>Chuẩn</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bị</a:t>
            </a:r>
            <a:r>
              <a:rPr lang="en-US" sz="2299" b="0" i="0" u="none" strike="noStrike" cap="none" dirty="0">
                <a:solidFill>
                  <a:srgbClr val="000000"/>
                </a:solidFill>
                <a:latin typeface="Poppins"/>
                <a:ea typeface="Poppins"/>
                <a:cs typeface="Poppins"/>
                <a:sym typeface="Poppins"/>
              </a:rPr>
              <a:t> demo </a:t>
            </a:r>
            <a:r>
              <a:rPr lang="en-US" sz="2299" b="0" i="0" u="none" strike="noStrike" cap="none" dirty="0" err="1">
                <a:solidFill>
                  <a:srgbClr val="000000"/>
                </a:solidFill>
                <a:latin typeface="Poppins"/>
                <a:ea typeface="Poppins"/>
                <a:cs typeface="Poppins"/>
                <a:sym typeface="Poppins"/>
              </a:rPr>
              <a:t>và</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tài</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liệu</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bảo</a:t>
            </a:r>
            <a:r>
              <a:rPr lang="en-US" sz="2299" b="0" i="0" u="none" strike="noStrike" cap="none" dirty="0">
                <a:solidFill>
                  <a:srgbClr val="000000"/>
                </a:solidFill>
                <a:latin typeface="Poppins"/>
                <a:ea typeface="Poppins"/>
                <a:cs typeface="Poppins"/>
                <a:sym typeface="Poppins"/>
              </a:rPr>
              <a:t> </a:t>
            </a:r>
            <a:r>
              <a:rPr lang="en-US" sz="2299" b="0" i="0" u="none" strike="noStrike" cap="none" dirty="0" err="1">
                <a:solidFill>
                  <a:srgbClr val="000000"/>
                </a:solidFill>
                <a:latin typeface="Poppins"/>
                <a:ea typeface="Poppins"/>
                <a:cs typeface="Poppins"/>
                <a:sym typeface="Poppins"/>
              </a:rPr>
              <a:t>vệ</a:t>
            </a:r>
            <a:r>
              <a:rPr lang="en-US" sz="2299" b="0" i="0" u="none" strike="noStrike" cap="none" dirty="0">
                <a:solidFill>
                  <a:srgbClr val="000000"/>
                </a:solidFill>
                <a:latin typeface="Poppins"/>
                <a:ea typeface="Poppins"/>
                <a:cs typeface="Poppins"/>
                <a:sym typeface="Poppins"/>
              </a:rPr>
              <a:t>.</a:t>
            </a:r>
            <a:endParaRPr dirty="0"/>
          </a:p>
        </p:txBody>
      </p:sp>
      <p:pic>
        <p:nvPicPr>
          <p:cNvPr id="217" name="Google Shape;217;p24"/>
          <p:cNvPicPr preferRelativeResize="0"/>
          <p:nvPr/>
        </p:nvPicPr>
        <p:blipFill>
          <a:blip r:embed="rId3">
            <a:alphaModFix/>
          </a:blip>
          <a:stretch>
            <a:fillRect/>
          </a:stretch>
        </p:blipFill>
        <p:spPr>
          <a:xfrm>
            <a:off x="36738" y="2964188"/>
            <a:ext cx="18214651" cy="3619825"/>
          </a:xfrm>
          <a:prstGeom prst="rect">
            <a:avLst/>
          </a:prstGeom>
          <a:noFill/>
          <a:ln>
            <a:noFill/>
          </a:ln>
        </p:spPr>
      </p:pic>
      <p:pic>
        <p:nvPicPr>
          <p:cNvPr id="5125" name="Picture 5" descr="Hình ảnh Lập Trình Viên Với Công Việc Hàng Ngày PNG , Mã, Học Lập Trình,  Máy Tính PNG miễn phí tải tập tin PSDComment và Vector">
            <a:extLst>
              <a:ext uri="{FF2B5EF4-FFF2-40B4-BE49-F238E27FC236}">
                <a16:creationId xmlns:a16="http://schemas.microsoft.com/office/drawing/2014/main" id="{0F25C6DF-504A-4CE2-8380-E8450F16B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 y="2964188"/>
            <a:ext cx="5822360" cy="361982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Desarrollador Web Que Trabajan En Programación De Programas De Computación  Ilustración Vectorial Ilustraciones svg, vectoriales, clip art vectorizado  libre de derechos. Image 82614417">
            <a:extLst>
              <a:ext uri="{FF2B5EF4-FFF2-40B4-BE49-F238E27FC236}">
                <a16:creationId xmlns:a16="http://schemas.microsoft.com/office/drawing/2014/main" id="{48E9DDE6-BD31-48AE-B4CF-F37B77870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25" y="2976631"/>
            <a:ext cx="5623347" cy="3594937"/>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Man Programmer Hands Working On His PC Computer. Coding And Programming.  Head Monitor View Vector Illustration Royalty Free SVG, Klipartlar, Vektör  Çizimler ve Stok Çizim. Image 68694825">
            <a:extLst>
              <a:ext uri="{FF2B5EF4-FFF2-40B4-BE49-F238E27FC236}">
                <a16:creationId xmlns:a16="http://schemas.microsoft.com/office/drawing/2014/main" id="{19053DF8-174C-45A5-BBA4-FA1667E07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65646" y="2867821"/>
            <a:ext cx="5822354" cy="3703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221"/>
        <p:cNvGrpSpPr/>
        <p:nvPr/>
      </p:nvGrpSpPr>
      <p:grpSpPr>
        <a:xfrm>
          <a:off x="0" y="0"/>
          <a:ext cx="0" cy="0"/>
          <a:chOff x="0" y="0"/>
          <a:chExt cx="0" cy="0"/>
        </a:xfrm>
      </p:grpSpPr>
      <p:sp>
        <p:nvSpPr>
          <p:cNvPr id="309" name="Google Shape;309;p25"/>
          <p:cNvSpPr txBox="1"/>
          <p:nvPr/>
        </p:nvSpPr>
        <p:spPr>
          <a:xfrm>
            <a:off x="4160622" y="838200"/>
            <a:ext cx="9525" cy="1708151"/>
          </a:xfrm>
          <a:prstGeom prst="rect">
            <a:avLst/>
          </a:prstGeom>
          <a:noFill/>
          <a:ln>
            <a:noFill/>
          </a:ln>
        </p:spPr>
        <p:txBody>
          <a:bodyPr spcFirstLastPara="1" wrap="square" lIns="0" tIns="0" rIns="0" bIns="0" anchor="t" anchorCtr="0">
            <a:spAutoFit/>
          </a:bodyPr>
          <a:lstStyle/>
          <a:p>
            <a:pPr marL="0" marR="0" lvl="0" indent="0" algn="ctr" rtl="0">
              <a:lnSpc>
                <a:spcPct val="7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0" name="Google Shape;310;p25"/>
          <p:cNvSpPr txBox="1"/>
          <p:nvPr/>
        </p:nvSpPr>
        <p:spPr>
          <a:xfrm>
            <a:off x="1840449" y="135115"/>
            <a:ext cx="13689603" cy="1702004"/>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7900" i="0" u="none" strike="noStrike" cap="none" dirty="0">
                <a:solidFill>
                  <a:srgbClr val="FF6B00"/>
                </a:solidFill>
                <a:latin typeface="League Spartan ExtraBold"/>
                <a:ea typeface="League Spartan ExtraBold"/>
                <a:cs typeface="League Spartan ExtraBold"/>
                <a:sym typeface="League Spartan ExtraBold"/>
              </a:rPr>
              <a:t>KẾT QUẢ ĐÃ HOÀN THÀNH</a:t>
            </a:r>
            <a:endParaRPr sz="7900" dirty="0">
              <a:latin typeface="League Spartan ExtraBold"/>
              <a:ea typeface="League Spartan ExtraBold"/>
              <a:cs typeface="League Spartan ExtraBold"/>
              <a:sym typeface="League Spartan ExtraBold"/>
            </a:endParaRPr>
          </a:p>
        </p:txBody>
      </p:sp>
      <p:grpSp>
        <p:nvGrpSpPr>
          <p:cNvPr id="311" name="Google Shape;311;p25"/>
          <p:cNvGrpSpPr/>
          <p:nvPr/>
        </p:nvGrpSpPr>
        <p:grpSpPr>
          <a:xfrm>
            <a:off x="0" y="-129071"/>
            <a:ext cx="362416" cy="10416075"/>
            <a:chOff x="0" y="-38100"/>
            <a:chExt cx="95451" cy="2743328"/>
          </a:xfrm>
        </p:grpSpPr>
        <p:sp>
          <p:nvSpPr>
            <p:cNvPr id="312" name="Google Shape;312;p25"/>
            <p:cNvSpPr/>
            <p:nvPr/>
          </p:nvSpPr>
          <p:spPr>
            <a:xfrm>
              <a:off x="0" y="0"/>
              <a:ext cx="95451" cy="2705228"/>
            </a:xfrm>
            <a:custGeom>
              <a:avLst/>
              <a:gdLst/>
              <a:ahLst/>
              <a:cxnLst/>
              <a:rect l="l" t="t" r="r" b="b"/>
              <a:pathLst>
                <a:path w="95451" h="2705228" extrusionOk="0">
                  <a:moveTo>
                    <a:pt x="0" y="0"/>
                  </a:moveTo>
                  <a:lnTo>
                    <a:pt x="95451" y="0"/>
                  </a:lnTo>
                  <a:lnTo>
                    <a:pt x="95451" y="2705228"/>
                  </a:lnTo>
                  <a:lnTo>
                    <a:pt x="0" y="2705228"/>
                  </a:lnTo>
                  <a:close/>
                </a:path>
              </a:pathLst>
            </a:custGeom>
            <a:solidFill>
              <a:srgbClr val="FF6B00"/>
            </a:solidFill>
            <a:ln>
              <a:noFill/>
            </a:ln>
          </p:spPr>
        </p:sp>
        <p:sp>
          <p:nvSpPr>
            <p:cNvPr id="313" name="Google Shape;313;p25"/>
            <p:cNvSpPr txBox="1"/>
            <p:nvPr/>
          </p:nvSpPr>
          <p:spPr>
            <a:xfrm>
              <a:off x="0" y="-38100"/>
              <a:ext cx="95451" cy="274332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bandicam 2024-12-23 23-08-30-456">
            <a:hlinkClick r:id="" action="ppaction://media"/>
            <a:extLst>
              <a:ext uri="{FF2B5EF4-FFF2-40B4-BE49-F238E27FC236}">
                <a16:creationId xmlns:a16="http://schemas.microsoft.com/office/drawing/2014/main" id="{968C4D36-7F9E-44A8-A963-D98CBCB607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79523" y="1556899"/>
            <a:ext cx="14823066" cy="8337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3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317"/>
        <p:cNvGrpSpPr/>
        <p:nvPr/>
      </p:nvGrpSpPr>
      <p:grpSpPr>
        <a:xfrm>
          <a:off x="0" y="0"/>
          <a:ext cx="0" cy="0"/>
          <a:chOff x="0" y="0"/>
          <a:chExt cx="0" cy="0"/>
        </a:xfrm>
      </p:grpSpPr>
      <p:sp>
        <p:nvSpPr>
          <p:cNvPr id="330" name="Google Shape;330;p26"/>
          <p:cNvSpPr txBox="1"/>
          <p:nvPr/>
        </p:nvSpPr>
        <p:spPr>
          <a:xfrm>
            <a:off x="1019175" y="275274"/>
            <a:ext cx="5414100"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i="0" u="none" strike="noStrike" cap="none" dirty="0">
                <a:solidFill>
                  <a:srgbClr val="FF6B00"/>
                </a:solidFill>
                <a:latin typeface="League Spartan ExtraBold"/>
                <a:ea typeface="League Spartan ExtraBold"/>
                <a:cs typeface="League Spartan ExtraBold"/>
                <a:sym typeface="League Spartan ExtraBold"/>
              </a:rPr>
              <a:t>KẾT LUẬN</a:t>
            </a:r>
            <a:endParaRPr dirty="0">
              <a:latin typeface="League Spartan ExtraBold"/>
              <a:ea typeface="League Spartan ExtraBold"/>
              <a:cs typeface="League Spartan ExtraBold"/>
              <a:sym typeface="League Spartan ExtraBold"/>
            </a:endParaRPr>
          </a:p>
        </p:txBody>
      </p:sp>
      <p:sp>
        <p:nvSpPr>
          <p:cNvPr id="331" name="Google Shape;331;p26"/>
          <p:cNvSpPr txBox="1"/>
          <p:nvPr/>
        </p:nvSpPr>
        <p:spPr>
          <a:xfrm>
            <a:off x="1009575" y="3104281"/>
            <a:ext cx="5423700" cy="5450723"/>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vi-VN" sz="4400" b="0" i="0" u="none" strike="noStrike" cap="none" dirty="0" err="1">
                <a:solidFill>
                  <a:srgbClr val="000000"/>
                </a:solidFill>
                <a:latin typeface="+mn-lt"/>
                <a:ea typeface="Poppins"/>
                <a:cs typeface="Poppins"/>
                <a:sym typeface="Poppins"/>
              </a:rPr>
              <a:t>Đã</a:t>
            </a:r>
            <a:r>
              <a:rPr lang="vi-VN" sz="4400" b="0" i="0" u="none" strike="noStrike" cap="none" dirty="0">
                <a:solidFill>
                  <a:srgbClr val="000000"/>
                </a:solidFill>
                <a:latin typeface="+mn-lt"/>
                <a:ea typeface="Poppins"/>
                <a:cs typeface="Poppins"/>
                <a:sym typeface="Poppins"/>
              </a:rPr>
              <a:t> xây </a:t>
            </a:r>
            <a:r>
              <a:rPr lang="vi-VN" sz="4400" b="0" i="0" u="none" strike="noStrike" cap="none" dirty="0" err="1">
                <a:solidFill>
                  <a:srgbClr val="000000"/>
                </a:solidFill>
                <a:latin typeface="+mn-lt"/>
                <a:ea typeface="Poppins"/>
                <a:cs typeface="Poppins"/>
                <a:sym typeface="Poppins"/>
              </a:rPr>
              <a:t>dựng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thành</a:t>
            </a:r>
            <a:r>
              <a:rPr lang="vi-VN" sz="4400" b="0" i="0" u="none" strike="noStrike" cap="none" dirty="0">
                <a:solidFill>
                  <a:srgbClr val="000000"/>
                </a:solidFill>
                <a:latin typeface="+mn-lt"/>
                <a:ea typeface="Poppins"/>
                <a:cs typeface="Poppins"/>
                <a:sym typeface="Poppins"/>
              </a:rPr>
              <a:t> công </a:t>
            </a:r>
            <a:r>
              <a:rPr lang="vi-VN" sz="4400" b="0" i="0" u="none" strike="noStrike" cap="none" dirty="0" err="1">
                <a:solidFill>
                  <a:srgbClr val="000000"/>
                </a:solidFill>
                <a:latin typeface="+mn-lt"/>
                <a:ea typeface="Poppins"/>
                <a:cs typeface="Poppins"/>
                <a:sym typeface="Poppins"/>
              </a:rPr>
              <a:t>hệ</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thống</a:t>
            </a:r>
            <a:r>
              <a:rPr lang="vi-VN" sz="4400" b="0" i="0" u="none" strike="noStrike" cap="none" dirty="0">
                <a:solidFill>
                  <a:srgbClr val="000000"/>
                </a:solidFill>
                <a:latin typeface="+mn-lt"/>
                <a:ea typeface="Poppins"/>
                <a:cs typeface="Poppins"/>
                <a:sym typeface="Poppins"/>
              </a:rPr>
              <a:t> cơ </a:t>
            </a:r>
            <a:r>
              <a:rPr lang="vi-VN" sz="4400" b="0" i="0" u="none" strike="noStrike" cap="none" dirty="0" err="1">
                <a:solidFill>
                  <a:srgbClr val="000000"/>
                </a:solidFill>
                <a:latin typeface="+mn-lt"/>
                <a:ea typeface="Poppins"/>
                <a:cs typeface="Poppins"/>
                <a:sym typeface="Poppins"/>
              </a:rPr>
              <a:t>bản</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đáp</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ứng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mục</a:t>
            </a:r>
            <a:r>
              <a:rPr lang="vi-VN" sz="4400" b="0" i="0" u="none" strike="noStrike" cap="none" dirty="0">
                <a:solidFill>
                  <a:srgbClr val="000000"/>
                </a:solidFill>
                <a:latin typeface="+mn-lt"/>
                <a:ea typeface="Poppins"/>
                <a:cs typeface="Poppins"/>
                <a:sym typeface="Poppins"/>
              </a:rPr>
              <a:t> tiêu </a:t>
            </a:r>
            <a:r>
              <a:rPr lang="vi-VN" sz="4400" b="0" i="0" u="none" strike="noStrike" cap="none" dirty="0" err="1">
                <a:solidFill>
                  <a:srgbClr val="000000"/>
                </a:solidFill>
                <a:latin typeface="+mn-lt"/>
                <a:ea typeface="Poppins"/>
                <a:cs typeface="Poppins"/>
                <a:sym typeface="Poppins"/>
              </a:rPr>
              <a:t>đề</a:t>
            </a:r>
            <a:r>
              <a:rPr lang="vi-VN" sz="4400" b="0" i="0" u="none" strike="noStrike" cap="none" dirty="0">
                <a:solidFill>
                  <a:srgbClr val="000000"/>
                </a:solidFill>
                <a:latin typeface="+mn-lt"/>
                <a:ea typeface="Poppins"/>
                <a:cs typeface="Poppins"/>
                <a:sym typeface="Poppins"/>
              </a:rPr>
              <a:t> ra.</a:t>
            </a:r>
            <a:endParaRPr lang="en-US" sz="4400" b="0" i="0" u="none" strike="noStrike" cap="none" dirty="0">
              <a:solidFill>
                <a:srgbClr val="000000"/>
              </a:solidFill>
              <a:latin typeface="+mn-lt"/>
              <a:ea typeface="Poppins"/>
              <a:cs typeface="Poppins"/>
              <a:sym typeface="Poppins"/>
            </a:endParaRPr>
          </a:p>
          <a:p>
            <a:pPr marL="0" marR="0" lvl="0" indent="0" algn="just" rtl="0">
              <a:lnSpc>
                <a:spcPct val="115000"/>
              </a:lnSpc>
              <a:spcBef>
                <a:spcPts val="0"/>
              </a:spcBef>
              <a:spcAft>
                <a:spcPts val="0"/>
              </a:spcAft>
              <a:buNone/>
            </a:pPr>
            <a:r>
              <a:rPr lang="vi-VN" sz="4400" b="0" i="0" u="none" strike="noStrike" cap="none" dirty="0" err="1">
                <a:solidFill>
                  <a:srgbClr val="000000"/>
                </a:solidFill>
                <a:latin typeface="+mn-lt"/>
                <a:ea typeface="Poppins"/>
                <a:cs typeface="Poppins"/>
                <a:sym typeface="Poppins"/>
              </a:rPr>
              <a:t>Hệ</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thống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hoạt</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động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ổn</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định</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có</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tính</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ứng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dụng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thực</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tiễn</a:t>
            </a:r>
            <a:r>
              <a:rPr lang="vi-VN" sz="4400" b="0" i="0" u="none" strike="noStrike" cap="none" dirty="0">
                <a:solidFill>
                  <a:srgbClr val="000000"/>
                </a:solidFill>
                <a:latin typeface="+mn-lt"/>
                <a:ea typeface="Poppins"/>
                <a:cs typeface="Poppins"/>
                <a:sym typeface="Poppins"/>
              </a:rPr>
              <a:t> cao.</a:t>
            </a:r>
            <a:endParaRPr sz="4400" dirty="0">
              <a:latin typeface="+mn-lt"/>
            </a:endParaRPr>
          </a:p>
        </p:txBody>
      </p:sp>
      <p:sp>
        <p:nvSpPr>
          <p:cNvPr id="18" name="Google Shape;330;p26">
            <a:extLst>
              <a:ext uri="{FF2B5EF4-FFF2-40B4-BE49-F238E27FC236}">
                <a16:creationId xmlns:a16="http://schemas.microsoft.com/office/drawing/2014/main" id="{99F3D368-AFFF-4222-AC9C-C36D684611B6}"/>
              </a:ext>
            </a:extLst>
          </p:cNvPr>
          <p:cNvSpPr txBox="1"/>
          <p:nvPr/>
        </p:nvSpPr>
        <p:spPr>
          <a:xfrm>
            <a:off x="10154715" y="275275"/>
            <a:ext cx="7602343" cy="295465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solidFill>
                  <a:srgbClr val="FF6B00"/>
                </a:solidFill>
                <a:latin typeface="League Spartan ExtraBold"/>
                <a:ea typeface="League Spartan ExtraBold"/>
                <a:cs typeface="League Spartan ExtraBold"/>
                <a:sym typeface="League Spartan ExtraBold"/>
              </a:rPr>
              <a:t>HƯỚNG PHÁT TRIỂN</a:t>
            </a:r>
            <a:endParaRPr dirty="0">
              <a:latin typeface="League Spartan ExtraBold"/>
              <a:ea typeface="League Spartan ExtraBold"/>
              <a:cs typeface="League Spartan ExtraBold"/>
              <a:sym typeface="League Spartan ExtraBold"/>
            </a:endParaRPr>
          </a:p>
        </p:txBody>
      </p:sp>
      <p:sp>
        <p:nvSpPr>
          <p:cNvPr id="19" name="Google Shape;331;p26">
            <a:extLst>
              <a:ext uri="{FF2B5EF4-FFF2-40B4-BE49-F238E27FC236}">
                <a16:creationId xmlns:a16="http://schemas.microsoft.com/office/drawing/2014/main" id="{54D67929-F9E0-469F-AD23-C8F1F85B8E37}"/>
              </a:ext>
            </a:extLst>
          </p:cNvPr>
          <p:cNvSpPr txBox="1"/>
          <p:nvPr/>
        </p:nvSpPr>
        <p:spPr>
          <a:xfrm>
            <a:off x="10286078" y="3104282"/>
            <a:ext cx="5423700" cy="3893374"/>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vi-VN" sz="4400" b="0" i="0" u="none" strike="noStrike" cap="none" dirty="0" err="1">
                <a:solidFill>
                  <a:srgbClr val="000000"/>
                </a:solidFill>
                <a:latin typeface="+mn-lt"/>
                <a:ea typeface="Poppins"/>
                <a:cs typeface="Poppins"/>
                <a:sym typeface="Poppins"/>
              </a:rPr>
              <a:t>Tích</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hợp</a:t>
            </a:r>
            <a:r>
              <a:rPr lang="vi-VN" sz="4400" b="0" i="0" u="none" strike="noStrike" cap="none" dirty="0">
                <a:solidFill>
                  <a:srgbClr val="000000"/>
                </a:solidFill>
                <a:latin typeface="+mn-lt"/>
                <a:ea typeface="Poppins"/>
                <a:cs typeface="Poppins"/>
                <a:sym typeface="Poppins"/>
              </a:rPr>
              <a:t> trên </a:t>
            </a:r>
            <a:r>
              <a:rPr lang="vi-VN" sz="4400" b="0" i="0" u="none" strike="noStrike" cap="none" dirty="0" err="1">
                <a:solidFill>
                  <a:srgbClr val="000000"/>
                </a:solidFill>
                <a:latin typeface="+mn-lt"/>
                <a:ea typeface="Poppins"/>
                <a:cs typeface="Poppins"/>
                <a:sym typeface="Poppins"/>
              </a:rPr>
              <a:t>nền</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tảng</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web</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và</a:t>
            </a:r>
            <a:r>
              <a:rPr lang="vi-VN" sz="4400" b="0" i="0" u="none" strike="noStrike" cap="none" dirty="0">
                <a:solidFill>
                  <a:srgbClr val="000000"/>
                </a:solidFill>
                <a:latin typeface="+mn-lt"/>
                <a:ea typeface="Poppins"/>
                <a:cs typeface="Poppins"/>
                <a:sym typeface="Poppins"/>
              </a:rPr>
              <a:t> di </a:t>
            </a:r>
            <a:r>
              <a:rPr lang="vi-VN" sz="4400" b="0" i="0" u="none" strike="noStrike" cap="none" dirty="0" err="1">
                <a:solidFill>
                  <a:srgbClr val="000000"/>
                </a:solidFill>
                <a:latin typeface="+mn-lt"/>
                <a:ea typeface="Poppins"/>
                <a:cs typeface="Poppins"/>
                <a:sym typeface="Poppins"/>
              </a:rPr>
              <a:t>động</a:t>
            </a:r>
            <a:r>
              <a:rPr lang="vi-VN" sz="4400" b="0" i="0" u="none" strike="noStrike" cap="none" dirty="0">
                <a:solidFill>
                  <a:srgbClr val="000000"/>
                </a:solidFill>
                <a:latin typeface="+mn-lt"/>
                <a:ea typeface="Poppins"/>
                <a:cs typeface="Poppins"/>
                <a:sym typeface="Poppins"/>
              </a:rPr>
              <a:t>.</a:t>
            </a:r>
            <a:endParaRPr lang="en-US" sz="4400" b="0" i="0" u="none" strike="noStrike" cap="none" dirty="0">
              <a:solidFill>
                <a:srgbClr val="000000"/>
              </a:solidFill>
              <a:latin typeface="+mn-lt"/>
              <a:ea typeface="Poppins"/>
              <a:cs typeface="Poppins"/>
              <a:sym typeface="Poppins"/>
            </a:endParaRPr>
          </a:p>
          <a:p>
            <a:pPr marL="0" marR="0" lvl="0" indent="0" algn="just" rtl="0">
              <a:lnSpc>
                <a:spcPct val="115000"/>
              </a:lnSpc>
              <a:spcBef>
                <a:spcPts val="0"/>
              </a:spcBef>
              <a:spcAft>
                <a:spcPts val="0"/>
              </a:spcAft>
              <a:buNone/>
            </a:pPr>
            <a:r>
              <a:rPr lang="vi-VN" sz="4400" b="0" i="0" u="none" strike="noStrike" cap="none" dirty="0">
                <a:solidFill>
                  <a:srgbClr val="000000"/>
                </a:solidFill>
                <a:latin typeface="+mn-lt"/>
                <a:ea typeface="Poppins"/>
                <a:cs typeface="Poppins"/>
                <a:sym typeface="Poppins"/>
              </a:rPr>
              <a:t>Thêm </a:t>
            </a:r>
            <a:r>
              <a:rPr lang="vi-VN" sz="4400" b="0" i="0" u="none" strike="noStrike" cap="none" dirty="0" err="1">
                <a:solidFill>
                  <a:srgbClr val="000000"/>
                </a:solidFill>
                <a:latin typeface="+mn-lt"/>
                <a:ea typeface="Poppins"/>
                <a:cs typeface="Poppins"/>
                <a:sym typeface="Poppins"/>
              </a:rPr>
              <a:t>tính</a:t>
            </a:r>
            <a:r>
              <a:rPr lang="vi-VN" sz="4400" b="0" i="0" u="none" strike="noStrike" cap="none" dirty="0">
                <a:solidFill>
                  <a:srgbClr val="000000"/>
                </a:solidFill>
                <a:latin typeface="+mn-lt"/>
                <a:ea typeface="Poppins"/>
                <a:cs typeface="Poppins"/>
                <a:sym typeface="Poppins"/>
              </a:rPr>
              <a:t> năng </a:t>
            </a:r>
            <a:r>
              <a:rPr lang="vi-VN" sz="4400" b="0" i="0" u="none" strike="noStrike" cap="none" dirty="0" err="1">
                <a:solidFill>
                  <a:srgbClr val="000000"/>
                </a:solidFill>
                <a:latin typeface="+mn-lt"/>
                <a:ea typeface="Poppins"/>
                <a:cs typeface="Poppins"/>
                <a:sym typeface="Poppins"/>
              </a:rPr>
              <a:t>xuất</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báo</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cáo</a:t>
            </a:r>
            <a:r>
              <a:rPr lang="vi-VN" sz="4400" b="0" i="0" u="none" strike="noStrike" cap="none" dirty="0">
                <a:solidFill>
                  <a:srgbClr val="000000"/>
                </a:solidFill>
                <a:latin typeface="+mn-lt"/>
                <a:ea typeface="Poppins"/>
                <a:cs typeface="Poppins"/>
                <a:sym typeface="Poppins"/>
              </a:rPr>
              <a:t> chi </a:t>
            </a:r>
            <a:r>
              <a:rPr lang="vi-VN" sz="4400" b="0" i="0" u="none" strike="noStrike" cap="none" dirty="0" err="1">
                <a:solidFill>
                  <a:srgbClr val="000000"/>
                </a:solidFill>
                <a:latin typeface="+mn-lt"/>
                <a:ea typeface="Poppins"/>
                <a:cs typeface="Poppins"/>
                <a:sym typeface="Poppins"/>
              </a:rPr>
              <a:t>tiết</a:t>
            </a:r>
            <a:r>
              <a:rPr lang="vi-VN" sz="4400" b="0" i="0" u="none" strike="noStrike" cap="none" dirty="0">
                <a:solidFill>
                  <a:srgbClr val="000000"/>
                </a:solidFill>
                <a:latin typeface="+mn-lt"/>
                <a:ea typeface="Poppins"/>
                <a:cs typeface="Poppins"/>
                <a:sym typeface="Poppins"/>
              </a:rPr>
              <a:t>.</a:t>
            </a:r>
            <a:endParaRPr lang="en-US" sz="4400" b="0" i="0" u="none" strike="noStrike" cap="none" dirty="0">
              <a:solidFill>
                <a:srgbClr val="000000"/>
              </a:solidFill>
              <a:latin typeface="+mn-lt"/>
              <a:ea typeface="Poppins"/>
              <a:cs typeface="Poppins"/>
              <a:sym typeface="Poppins"/>
            </a:endParaRPr>
          </a:p>
          <a:p>
            <a:pPr marL="0" marR="0" lvl="0" indent="0" algn="just" rtl="0">
              <a:lnSpc>
                <a:spcPct val="115000"/>
              </a:lnSpc>
              <a:spcBef>
                <a:spcPts val="0"/>
              </a:spcBef>
              <a:spcAft>
                <a:spcPts val="0"/>
              </a:spcAft>
              <a:buNone/>
            </a:pPr>
            <a:r>
              <a:rPr lang="vi-VN" sz="4400" b="0" i="0" u="none" strike="noStrike" cap="none" dirty="0" err="1">
                <a:solidFill>
                  <a:srgbClr val="000000"/>
                </a:solidFill>
                <a:latin typeface="+mn-lt"/>
                <a:ea typeface="Poppins"/>
                <a:cs typeface="Poppins"/>
                <a:sym typeface="Poppins"/>
              </a:rPr>
              <a:t>Hỗ</a:t>
            </a:r>
            <a:r>
              <a:rPr lang="vi-VN" sz="4400" b="0" i="0" u="none" strike="noStrike" cap="none" dirty="0">
                <a:solidFill>
                  <a:srgbClr val="000000"/>
                </a:solidFill>
                <a:latin typeface="+mn-lt"/>
                <a:ea typeface="Poppins"/>
                <a:cs typeface="Poppins"/>
                <a:sym typeface="Poppins"/>
              </a:rPr>
              <a:t> </a:t>
            </a:r>
            <a:r>
              <a:rPr lang="vi-VN" sz="4400" b="0" i="0" u="none" strike="noStrike" cap="none" dirty="0" err="1">
                <a:solidFill>
                  <a:srgbClr val="000000"/>
                </a:solidFill>
                <a:latin typeface="+mn-lt"/>
                <a:ea typeface="Poppins"/>
                <a:cs typeface="Poppins"/>
                <a:sym typeface="Poppins"/>
              </a:rPr>
              <a:t>trợ</a:t>
            </a:r>
            <a:r>
              <a:rPr lang="vi-VN" sz="4400" b="0" i="0" u="none" strike="noStrike" cap="none" dirty="0">
                <a:solidFill>
                  <a:srgbClr val="000000"/>
                </a:solidFill>
                <a:latin typeface="+mn-lt"/>
                <a:ea typeface="Poppins"/>
                <a:cs typeface="Poppins"/>
                <a:sym typeface="Poppins"/>
              </a:rPr>
              <a:t> đa ngôn </a:t>
            </a:r>
            <a:r>
              <a:rPr lang="vi-VN" sz="4400" b="0" i="0" u="none" strike="noStrike" cap="none" dirty="0" err="1">
                <a:solidFill>
                  <a:srgbClr val="000000"/>
                </a:solidFill>
                <a:latin typeface="+mn-lt"/>
                <a:ea typeface="Poppins"/>
                <a:cs typeface="Poppins"/>
                <a:sym typeface="Poppins"/>
              </a:rPr>
              <a:t>ngữ</a:t>
            </a:r>
            <a:r>
              <a:rPr lang="vi-VN" sz="4400" b="0" i="0" u="none" strike="noStrike" cap="none" dirty="0">
                <a:solidFill>
                  <a:srgbClr val="000000"/>
                </a:solidFill>
                <a:latin typeface="+mn-lt"/>
                <a:ea typeface="Poppins"/>
                <a:cs typeface="Poppins"/>
                <a:sym typeface="Poppins"/>
              </a:rPr>
              <a:t>.</a:t>
            </a:r>
            <a:endParaRPr lang="vi-VN" sz="4400" dirty="0">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371600"/>
            <a:ext cx="16230600" cy="4686300"/>
          </a:xfrm>
          <a:prstGeom prst="rect">
            <a:avLst/>
          </a:prstGeom>
        </p:spPr>
        <p:txBody>
          <a:bodyPr lIns="0" tIns="0" rIns="0" bIns="0" rtlCol="0" anchor="t">
            <a:spAutoFit/>
          </a:bodyPr>
          <a:lstStyle/>
          <a:p>
            <a:pPr algn="l">
              <a:lnSpc>
                <a:spcPts val="18000"/>
              </a:lnSpc>
            </a:pPr>
            <a:r>
              <a:rPr lang="en-US" sz="18000" dirty="0">
                <a:solidFill>
                  <a:srgbClr val="FFFFFF"/>
                </a:solidFill>
                <a:latin typeface="League Spartan"/>
                <a:ea typeface="League Spartan"/>
                <a:cs typeface="League Spartan"/>
                <a:sym typeface="League Spartan"/>
              </a:rPr>
              <a:t>THANK</a:t>
            </a:r>
          </a:p>
          <a:p>
            <a:pPr algn="l">
              <a:lnSpc>
                <a:spcPts val="18000"/>
              </a:lnSpc>
            </a:pPr>
            <a:r>
              <a:rPr lang="en-US" sz="18000" dirty="0">
                <a:solidFill>
                  <a:srgbClr val="FFFFFF"/>
                </a:solidFill>
                <a:latin typeface="League Spartan"/>
                <a:ea typeface="League Spartan"/>
                <a:cs typeface="League Spartan"/>
                <a:sym typeface="League Spartan"/>
              </a:rPr>
              <a:t>YOU!</a:t>
            </a:r>
          </a:p>
        </p:txBody>
      </p:sp>
      <p:pic>
        <p:nvPicPr>
          <p:cNvPr id="4" name="Picture 3">
            <a:extLst>
              <a:ext uri="{FF2B5EF4-FFF2-40B4-BE49-F238E27FC236}">
                <a16:creationId xmlns:a16="http://schemas.microsoft.com/office/drawing/2014/main" id="{FF332863-2326-4C23-A45E-A4C3844EFC9D}"/>
              </a:ext>
            </a:extLst>
          </p:cNvPr>
          <p:cNvPicPr>
            <a:picLocks noChangeAspect="1"/>
          </p:cNvPicPr>
          <p:nvPr/>
        </p:nvPicPr>
        <p:blipFill>
          <a:blip r:embed="rId2"/>
          <a:stretch>
            <a:fillRect/>
          </a:stretch>
        </p:blipFill>
        <p:spPr>
          <a:xfrm>
            <a:off x="0" y="-1"/>
            <a:ext cx="18288000" cy="102870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0" y="-10255"/>
            <a:ext cx="3333750" cy="3333750"/>
          </a:xfrm>
          <a:custGeom>
            <a:avLst/>
            <a:gdLst/>
            <a:ahLst/>
            <a:cxnLst/>
            <a:rect l="l" t="t" r="r" b="b"/>
            <a:pathLst>
              <a:path w="6667500" h="6667500">
                <a:moveTo>
                  <a:pt x="0" y="0"/>
                </a:moveTo>
                <a:lnTo>
                  <a:pt x="6667500" y="0"/>
                </a:lnTo>
                <a:lnTo>
                  <a:pt x="6667500" y="6667500"/>
                </a:lnTo>
                <a:lnTo>
                  <a:pt x="0" y="6667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a:off x="0" y="6953250"/>
            <a:ext cx="3333750" cy="3333750"/>
          </a:xfrm>
          <a:custGeom>
            <a:avLst/>
            <a:gdLst/>
            <a:ahLst/>
            <a:cxnLst/>
            <a:rect l="l" t="t" r="r" b="b"/>
            <a:pathLst>
              <a:path w="6667500" h="6667500">
                <a:moveTo>
                  <a:pt x="6667500" y="0"/>
                </a:moveTo>
                <a:lnTo>
                  <a:pt x="0" y="0"/>
                </a:lnTo>
                <a:lnTo>
                  <a:pt x="0" y="6667500"/>
                </a:lnTo>
                <a:lnTo>
                  <a:pt x="6667500" y="6667500"/>
                </a:lnTo>
                <a:lnTo>
                  <a:pt x="66675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4954250" y="6953250"/>
            <a:ext cx="3333750" cy="3333750"/>
          </a:xfrm>
          <a:custGeom>
            <a:avLst/>
            <a:gdLst/>
            <a:ahLst/>
            <a:cxnLst/>
            <a:rect l="l" t="t" r="r" b="b"/>
            <a:pathLst>
              <a:path w="6667500" h="6667500">
                <a:moveTo>
                  <a:pt x="6667500" y="0"/>
                </a:moveTo>
                <a:lnTo>
                  <a:pt x="0" y="0"/>
                </a:lnTo>
                <a:lnTo>
                  <a:pt x="0" y="6667500"/>
                </a:lnTo>
                <a:lnTo>
                  <a:pt x="6667500" y="6667500"/>
                </a:lnTo>
                <a:lnTo>
                  <a:pt x="66675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00000" flipV="1">
            <a:off x="14954250" y="0"/>
            <a:ext cx="3333750" cy="3333750"/>
          </a:xfrm>
          <a:custGeom>
            <a:avLst/>
            <a:gdLst/>
            <a:ahLst/>
            <a:cxnLst/>
            <a:rect l="l" t="t" r="r" b="b"/>
            <a:pathLst>
              <a:path w="6667500" h="6667500">
                <a:moveTo>
                  <a:pt x="0" y="6667500"/>
                </a:moveTo>
                <a:lnTo>
                  <a:pt x="6667500" y="6667500"/>
                </a:lnTo>
                <a:lnTo>
                  <a:pt x="6667500" y="0"/>
                </a:lnTo>
                <a:lnTo>
                  <a:pt x="0" y="0"/>
                </a:lnTo>
                <a:lnTo>
                  <a:pt x="0" y="66675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2100263"/>
            <a:ext cx="16230600" cy="6206491"/>
          </a:xfrm>
          <a:custGeom>
            <a:avLst/>
            <a:gdLst/>
            <a:ahLst/>
            <a:cxnLst/>
            <a:rect l="l" t="t" r="r" b="b"/>
            <a:pathLst>
              <a:path w="32461200" h="12412981">
                <a:moveTo>
                  <a:pt x="0" y="0"/>
                </a:moveTo>
                <a:lnTo>
                  <a:pt x="32461200" y="0"/>
                </a:lnTo>
                <a:lnTo>
                  <a:pt x="32461200" y="12412981"/>
                </a:lnTo>
                <a:lnTo>
                  <a:pt x="0" y="12412981"/>
                </a:lnTo>
                <a:lnTo>
                  <a:pt x="0" y="0"/>
                </a:lnTo>
                <a:close/>
              </a:path>
            </a:pathLst>
          </a:custGeom>
          <a:blipFill>
            <a:blip r:embed="rId4"/>
            <a:stretch>
              <a:fillRect l="-985" r="-985"/>
            </a:stretch>
          </a:blipFill>
        </p:spPr>
      </p:sp>
      <p:sp>
        <p:nvSpPr>
          <p:cNvPr id="7" name="TextBox 7"/>
          <p:cNvSpPr txBox="1"/>
          <p:nvPr/>
        </p:nvSpPr>
        <p:spPr>
          <a:xfrm>
            <a:off x="4008680" y="2432749"/>
            <a:ext cx="10270641" cy="846386"/>
          </a:xfrm>
          <a:prstGeom prst="rect">
            <a:avLst/>
          </a:prstGeom>
        </p:spPr>
        <p:txBody>
          <a:bodyPr lIns="0" tIns="0" rIns="0" bIns="0" rtlCol="0" anchor="t">
            <a:spAutoFit/>
          </a:bodyPr>
          <a:lstStyle/>
          <a:p>
            <a:pPr algn="ctr">
              <a:lnSpc>
                <a:spcPts val="6600"/>
              </a:lnSpc>
            </a:pPr>
            <a:r>
              <a:rPr lang="en-US" sz="6000" b="1">
                <a:solidFill>
                  <a:srgbClr val="FF3131"/>
                </a:solidFill>
                <a:latin typeface="Blacker Sans Text Bold"/>
                <a:ea typeface="Blacker Sans Text Bold"/>
                <a:cs typeface="Blacker Sans Text Bold"/>
                <a:sym typeface="Blacker Sans Text Bold"/>
              </a:rPr>
              <a:t>ĐỀ TÀI ĐỒ ÁN CƠ SỞ</a:t>
            </a:r>
          </a:p>
        </p:txBody>
      </p:sp>
      <p:grpSp>
        <p:nvGrpSpPr>
          <p:cNvPr id="8" name="Group 8"/>
          <p:cNvGrpSpPr/>
          <p:nvPr/>
        </p:nvGrpSpPr>
        <p:grpSpPr>
          <a:xfrm>
            <a:off x="5727047" y="434160"/>
            <a:ext cx="6833906" cy="857250"/>
            <a:chOff x="0" y="0"/>
            <a:chExt cx="18223749" cy="2286000"/>
          </a:xfrm>
        </p:grpSpPr>
        <p:sp>
          <p:nvSpPr>
            <p:cNvPr id="9" name="Freeform 9"/>
            <p:cNvSpPr/>
            <p:nvPr/>
          </p:nvSpPr>
          <p:spPr>
            <a:xfrm>
              <a:off x="15937749" y="0"/>
              <a:ext cx="2286000" cy="2286000"/>
            </a:xfrm>
            <a:custGeom>
              <a:avLst/>
              <a:gdLst/>
              <a:ahLst/>
              <a:cxnLst/>
              <a:rect l="l" t="t" r="r" b="b"/>
              <a:pathLst>
                <a:path w="2286000" h="2286000">
                  <a:moveTo>
                    <a:pt x="0" y="0"/>
                  </a:moveTo>
                  <a:lnTo>
                    <a:pt x="2286000" y="0"/>
                  </a:lnTo>
                  <a:lnTo>
                    <a:pt x="2286000" y="2286000"/>
                  </a:lnTo>
                  <a:lnTo>
                    <a:pt x="0" y="2286000"/>
                  </a:lnTo>
                  <a:lnTo>
                    <a:pt x="0" y="0"/>
                  </a:lnTo>
                  <a:close/>
                </a:path>
              </a:pathLst>
            </a:custGeom>
            <a:blipFill>
              <a:blip r:embed="rId5"/>
              <a:stretch>
                <a:fillRect/>
              </a:stretch>
            </a:blipFill>
          </p:spPr>
        </p:sp>
        <p:sp>
          <p:nvSpPr>
            <p:cNvPr id="10" name="TextBox 10"/>
            <p:cNvSpPr txBox="1"/>
            <p:nvPr/>
          </p:nvSpPr>
          <p:spPr>
            <a:xfrm>
              <a:off x="2781301" y="127000"/>
              <a:ext cx="12657749" cy="1922235"/>
            </a:xfrm>
            <a:prstGeom prst="rect">
              <a:avLst/>
            </a:prstGeom>
          </p:spPr>
          <p:txBody>
            <a:bodyPr lIns="0" tIns="0" rIns="0" bIns="0" rtlCol="0" anchor="t">
              <a:spAutoFit/>
            </a:bodyPr>
            <a:lstStyle/>
            <a:p>
              <a:pPr algn="ctr">
                <a:lnSpc>
                  <a:spcPts val="2880"/>
                </a:lnSpc>
              </a:pPr>
              <a:r>
                <a:rPr lang="en-US" sz="2400" b="1">
                  <a:solidFill>
                    <a:srgbClr val="FF3131"/>
                  </a:solidFill>
                  <a:latin typeface="Blacker Sans Text Bold"/>
                  <a:ea typeface="Blacker Sans Text Bold"/>
                  <a:cs typeface="Blacker Sans Text Bold"/>
                  <a:sym typeface="Blacker Sans Text Bold"/>
                </a:rPr>
                <a:t>TRƯỜNG ĐẠI HỌC ĐÀ LẠT</a:t>
              </a:r>
            </a:p>
            <a:p>
              <a:pPr algn="ctr">
                <a:lnSpc>
                  <a:spcPts val="2880"/>
                </a:lnSpc>
              </a:pPr>
              <a:r>
                <a:rPr lang="en-US" sz="2400" b="1">
                  <a:solidFill>
                    <a:srgbClr val="FF3131"/>
                  </a:solidFill>
                  <a:latin typeface="Blacker Sans Text Bold"/>
                  <a:ea typeface="Blacker Sans Text Bold"/>
                  <a:cs typeface="Blacker Sans Text Bold"/>
                  <a:sym typeface="Blacker Sans Text Bold"/>
                </a:rPr>
                <a:t>KHOA CÔNG NGHỆ THÔNG TIN</a:t>
              </a:r>
            </a:p>
          </p:txBody>
        </p:sp>
        <p:sp>
          <p:nvSpPr>
            <p:cNvPr id="11" name="Freeform 11"/>
            <p:cNvSpPr/>
            <p:nvPr/>
          </p:nvSpPr>
          <p:spPr>
            <a:xfrm>
              <a:off x="0" y="0"/>
              <a:ext cx="2286000" cy="2286000"/>
            </a:xfrm>
            <a:custGeom>
              <a:avLst/>
              <a:gdLst/>
              <a:ahLst/>
              <a:cxnLst/>
              <a:rect l="l" t="t" r="r" b="b"/>
              <a:pathLst>
                <a:path w="2286000" h="2286000">
                  <a:moveTo>
                    <a:pt x="0" y="0"/>
                  </a:moveTo>
                  <a:lnTo>
                    <a:pt x="2286000" y="0"/>
                  </a:lnTo>
                  <a:lnTo>
                    <a:pt x="2286000" y="2286000"/>
                  </a:lnTo>
                  <a:lnTo>
                    <a:pt x="0" y="2286000"/>
                  </a:lnTo>
                  <a:lnTo>
                    <a:pt x="0" y="0"/>
                  </a:lnTo>
                  <a:close/>
                </a:path>
              </a:pathLst>
            </a:custGeom>
            <a:blipFill>
              <a:blip r:embed="rId6"/>
              <a:stretch>
                <a:fillRect/>
              </a:stretch>
            </a:blipFill>
          </p:spPr>
        </p:sp>
      </p:grpSp>
      <p:sp>
        <p:nvSpPr>
          <p:cNvPr id="12" name="TextBox 12"/>
          <p:cNvSpPr txBox="1"/>
          <p:nvPr/>
        </p:nvSpPr>
        <p:spPr>
          <a:xfrm>
            <a:off x="2337445" y="3767138"/>
            <a:ext cx="13613110" cy="2769989"/>
          </a:xfrm>
          <a:prstGeom prst="rect">
            <a:avLst/>
          </a:prstGeom>
        </p:spPr>
        <p:txBody>
          <a:bodyPr lIns="0" tIns="0" rIns="0" bIns="0" rtlCol="0" anchor="t">
            <a:spAutoFit/>
          </a:bodyPr>
          <a:lstStyle/>
          <a:p>
            <a:pPr algn="ctr">
              <a:lnSpc>
                <a:spcPts val="7200"/>
              </a:lnSpc>
            </a:pPr>
            <a:r>
              <a:rPr lang="en-US" sz="6000" b="1" dirty="0">
                <a:solidFill>
                  <a:srgbClr val="FF3131"/>
                </a:solidFill>
                <a:latin typeface="Blacker Sans Text Bold"/>
                <a:ea typeface="Blacker Sans Text Bold"/>
                <a:cs typeface="Blacker Sans Text Bold"/>
                <a:sym typeface="Blacker Sans Text Bold"/>
              </a:rPr>
              <a:t>XÂY DỰNG ỨNG DỤNG DESKTOP QUẢN LÝ CÔNG TÁC NCKH CỦA GIẢNG VIÊN, SINH VIÊN</a:t>
            </a:r>
          </a:p>
        </p:txBody>
      </p:sp>
      <p:sp>
        <p:nvSpPr>
          <p:cNvPr id="13" name="TextBox 13"/>
          <p:cNvSpPr txBox="1"/>
          <p:nvPr/>
        </p:nvSpPr>
        <p:spPr>
          <a:xfrm>
            <a:off x="3895132" y="7691438"/>
            <a:ext cx="4961767" cy="397545"/>
          </a:xfrm>
          <a:prstGeom prst="rect">
            <a:avLst/>
          </a:prstGeom>
        </p:spPr>
        <p:txBody>
          <a:bodyPr lIns="0" tIns="0" rIns="0" bIns="0" rtlCol="0" anchor="t">
            <a:spAutoFit/>
          </a:bodyPr>
          <a:lstStyle/>
          <a:p>
            <a:pPr algn="r">
              <a:lnSpc>
                <a:spcPts val="3080"/>
              </a:lnSpc>
            </a:pPr>
            <a:r>
              <a:rPr lang="en-US" sz="2800">
                <a:solidFill>
                  <a:srgbClr val="FF3131"/>
                </a:solidFill>
                <a:latin typeface="Blacker Sans Text"/>
                <a:ea typeface="Blacker Sans Text"/>
                <a:cs typeface="Blacker Sans Text"/>
                <a:sym typeface="Blacker Sans Text"/>
              </a:rPr>
              <a:t>Giảng viên hướng dẫn:</a:t>
            </a:r>
          </a:p>
        </p:txBody>
      </p:sp>
      <p:sp>
        <p:nvSpPr>
          <p:cNvPr id="14" name="TextBox 14"/>
          <p:cNvSpPr txBox="1"/>
          <p:nvPr/>
        </p:nvSpPr>
        <p:spPr>
          <a:xfrm>
            <a:off x="9418280" y="7691438"/>
            <a:ext cx="4023794" cy="397545"/>
          </a:xfrm>
          <a:prstGeom prst="rect">
            <a:avLst/>
          </a:prstGeom>
        </p:spPr>
        <p:txBody>
          <a:bodyPr lIns="0" tIns="0" rIns="0" bIns="0" rtlCol="0" anchor="t">
            <a:spAutoFit/>
          </a:bodyPr>
          <a:lstStyle/>
          <a:p>
            <a:pPr>
              <a:lnSpc>
                <a:spcPts val="3080"/>
              </a:lnSpc>
            </a:pPr>
            <a:r>
              <a:rPr lang="en-US" sz="2800" dirty="0">
                <a:solidFill>
                  <a:srgbClr val="FF3131"/>
                </a:solidFill>
                <a:latin typeface="Blacker Sans Text"/>
                <a:ea typeface="Blacker Sans Text"/>
                <a:cs typeface="Blacker Sans Text"/>
                <a:sym typeface="Blacker Sans Text"/>
              </a:rPr>
              <a:t>Phan </a:t>
            </a:r>
            <a:r>
              <a:rPr lang="en-US" sz="2800" dirty="0" err="1">
                <a:solidFill>
                  <a:srgbClr val="FF3131"/>
                </a:solidFill>
                <a:latin typeface="Blacker Sans Text"/>
                <a:ea typeface="Blacker Sans Text"/>
                <a:cs typeface="Blacker Sans Text"/>
                <a:sym typeface="Blacker Sans Text"/>
              </a:rPr>
              <a:t>Thị</a:t>
            </a:r>
            <a:r>
              <a:rPr lang="en-US" sz="2800" dirty="0">
                <a:solidFill>
                  <a:srgbClr val="FF3131"/>
                </a:solidFill>
                <a:latin typeface="Blacker Sans Text"/>
                <a:ea typeface="Blacker Sans Text"/>
                <a:cs typeface="Blacker Sans Text"/>
                <a:sym typeface="Blacker Sans Text"/>
              </a:rPr>
              <a:t> Thanh Nga</a:t>
            </a:r>
          </a:p>
        </p:txBody>
      </p:sp>
      <p:sp>
        <p:nvSpPr>
          <p:cNvPr id="15" name="TextBox 15"/>
          <p:cNvSpPr txBox="1"/>
          <p:nvPr/>
        </p:nvSpPr>
        <p:spPr>
          <a:xfrm>
            <a:off x="5712396" y="8117523"/>
            <a:ext cx="3144503" cy="795089"/>
          </a:xfrm>
          <a:prstGeom prst="rect">
            <a:avLst/>
          </a:prstGeom>
        </p:spPr>
        <p:txBody>
          <a:bodyPr lIns="0" tIns="0" rIns="0" bIns="0" rtlCol="0" anchor="t">
            <a:spAutoFit/>
          </a:bodyPr>
          <a:lstStyle/>
          <a:p>
            <a:pPr algn="r">
              <a:lnSpc>
                <a:spcPts val="3080"/>
              </a:lnSpc>
            </a:pPr>
            <a:r>
              <a:rPr lang="en-US" sz="2800">
                <a:solidFill>
                  <a:srgbClr val="FF3131"/>
                </a:solidFill>
                <a:latin typeface="Blacker Sans Text"/>
                <a:ea typeface="Blacker Sans Text"/>
                <a:cs typeface="Blacker Sans Text"/>
                <a:sym typeface="Blacker Sans Text"/>
              </a:rPr>
              <a:t>Sinh viên thực hiện:</a:t>
            </a:r>
          </a:p>
        </p:txBody>
      </p:sp>
      <p:sp>
        <p:nvSpPr>
          <p:cNvPr id="16" name="TextBox 16"/>
          <p:cNvSpPr txBox="1"/>
          <p:nvPr/>
        </p:nvSpPr>
        <p:spPr>
          <a:xfrm>
            <a:off x="9418873" y="8149749"/>
            <a:ext cx="5935427" cy="844783"/>
          </a:xfrm>
          <a:prstGeom prst="rect">
            <a:avLst/>
          </a:prstGeom>
        </p:spPr>
        <p:txBody>
          <a:bodyPr wrap="square" lIns="0" tIns="0" rIns="0" bIns="0" rtlCol="0" anchor="t">
            <a:spAutoFit/>
          </a:bodyPr>
          <a:lstStyle/>
          <a:p>
            <a:pPr>
              <a:lnSpc>
                <a:spcPts val="3360"/>
              </a:lnSpc>
            </a:pPr>
            <a:r>
              <a:rPr lang="en-US" sz="2800" dirty="0">
                <a:solidFill>
                  <a:srgbClr val="FF3131"/>
                </a:solidFill>
                <a:latin typeface="Blacker Sans Text"/>
                <a:ea typeface="Blacker Sans Text"/>
                <a:cs typeface="Blacker Sans Text"/>
                <a:sym typeface="Blacker Sans Text"/>
              </a:rPr>
              <a:t>2212387 – Đặng </a:t>
            </a:r>
            <a:r>
              <a:rPr lang="en-US" sz="2800" dirty="0" err="1">
                <a:solidFill>
                  <a:srgbClr val="FF3131"/>
                </a:solidFill>
                <a:latin typeface="Blacker Sans Text"/>
                <a:ea typeface="Blacker Sans Text"/>
                <a:cs typeface="Blacker Sans Text"/>
                <a:sym typeface="Blacker Sans Text"/>
              </a:rPr>
              <a:t>Nguyễn</a:t>
            </a:r>
            <a:r>
              <a:rPr lang="en-US" sz="2800" dirty="0">
                <a:solidFill>
                  <a:srgbClr val="FF3131"/>
                </a:solidFill>
                <a:latin typeface="Blacker Sans Text"/>
                <a:ea typeface="Blacker Sans Text"/>
                <a:cs typeface="Blacker Sans Text"/>
                <a:sym typeface="Blacker Sans Text"/>
              </a:rPr>
              <a:t> </a:t>
            </a:r>
            <a:r>
              <a:rPr lang="en-US" sz="2800" dirty="0" err="1">
                <a:solidFill>
                  <a:srgbClr val="FF3131"/>
                </a:solidFill>
                <a:latin typeface="Blacker Sans Text"/>
                <a:ea typeface="Blacker Sans Text"/>
                <a:cs typeface="Blacker Sans Text"/>
                <a:sym typeface="Blacker Sans Text"/>
              </a:rPr>
              <a:t>Phúc</a:t>
            </a:r>
            <a:r>
              <a:rPr lang="en-US" sz="2800" dirty="0">
                <a:solidFill>
                  <a:srgbClr val="FF3131"/>
                </a:solidFill>
                <a:latin typeface="Blacker Sans Text"/>
                <a:ea typeface="Blacker Sans Text"/>
                <a:cs typeface="Blacker Sans Text"/>
                <a:sym typeface="Blacker Sans Text"/>
              </a:rPr>
              <a:t> Khang</a:t>
            </a:r>
          </a:p>
        </p:txBody>
      </p:sp>
      <p:sp>
        <p:nvSpPr>
          <p:cNvPr id="17" name="TextBox 17"/>
          <p:cNvSpPr txBox="1"/>
          <p:nvPr/>
        </p:nvSpPr>
        <p:spPr>
          <a:xfrm>
            <a:off x="8146233" y="9512935"/>
            <a:ext cx="710666" cy="795089"/>
          </a:xfrm>
          <a:prstGeom prst="rect">
            <a:avLst/>
          </a:prstGeom>
        </p:spPr>
        <p:txBody>
          <a:bodyPr lIns="0" tIns="0" rIns="0" bIns="0" rtlCol="0" anchor="t">
            <a:spAutoFit/>
          </a:bodyPr>
          <a:lstStyle/>
          <a:p>
            <a:pPr algn="r">
              <a:lnSpc>
                <a:spcPts val="3080"/>
              </a:lnSpc>
            </a:pPr>
            <a:r>
              <a:rPr lang="en-US" sz="2800">
                <a:solidFill>
                  <a:srgbClr val="FF3131"/>
                </a:solidFill>
                <a:latin typeface="Blacker Sans Text"/>
                <a:ea typeface="Blacker Sans Text"/>
                <a:cs typeface="Blacker Sans Text"/>
                <a:sym typeface="Blacker Sans Text"/>
              </a:rPr>
              <a:t>Lớp:</a:t>
            </a:r>
          </a:p>
        </p:txBody>
      </p:sp>
      <p:sp>
        <p:nvSpPr>
          <p:cNvPr id="18" name="TextBox 18"/>
          <p:cNvSpPr txBox="1"/>
          <p:nvPr/>
        </p:nvSpPr>
        <p:spPr>
          <a:xfrm>
            <a:off x="9418280" y="9512935"/>
            <a:ext cx="4023794" cy="397545"/>
          </a:xfrm>
          <a:prstGeom prst="rect">
            <a:avLst/>
          </a:prstGeom>
        </p:spPr>
        <p:txBody>
          <a:bodyPr lIns="0" tIns="0" rIns="0" bIns="0" rtlCol="0" anchor="t">
            <a:spAutoFit/>
          </a:bodyPr>
          <a:lstStyle/>
          <a:p>
            <a:pPr>
              <a:lnSpc>
                <a:spcPts val="3080"/>
              </a:lnSpc>
            </a:pPr>
            <a:r>
              <a:rPr lang="en-US" sz="2800" dirty="0">
                <a:solidFill>
                  <a:srgbClr val="FF3131"/>
                </a:solidFill>
                <a:latin typeface="Blacker Sans Text"/>
                <a:ea typeface="Blacker Sans Text"/>
                <a:cs typeface="Blacker Sans Text"/>
                <a:sym typeface="Blacker Sans Text"/>
              </a:rPr>
              <a:t>CTK46B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142"/>
        <p:cNvGrpSpPr/>
        <p:nvPr/>
      </p:nvGrpSpPr>
      <p:grpSpPr>
        <a:xfrm>
          <a:off x="0" y="0"/>
          <a:ext cx="0" cy="0"/>
          <a:chOff x="0" y="0"/>
          <a:chExt cx="0" cy="0"/>
        </a:xfrm>
      </p:grpSpPr>
      <p:grpSp>
        <p:nvGrpSpPr>
          <p:cNvPr id="143" name="Google Shape;143;p18"/>
          <p:cNvGrpSpPr/>
          <p:nvPr/>
        </p:nvGrpSpPr>
        <p:grpSpPr>
          <a:xfrm>
            <a:off x="0" y="-129071"/>
            <a:ext cx="362416" cy="10416075"/>
            <a:chOff x="0" y="-38100"/>
            <a:chExt cx="95451" cy="2743328"/>
          </a:xfrm>
        </p:grpSpPr>
        <p:sp>
          <p:nvSpPr>
            <p:cNvPr id="144" name="Google Shape;144;p18"/>
            <p:cNvSpPr/>
            <p:nvPr/>
          </p:nvSpPr>
          <p:spPr>
            <a:xfrm>
              <a:off x="0" y="0"/>
              <a:ext cx="95451" cy="2705228"/>
            </a:xfrm>
            <a:custGeom>
              <a:avLst/>
              <a:gdLst/>
              <a:ahLst/>
              <a:cxnLst/>
              <a:rect l="l" t="t" r="r" b="b"/>
              <a:pathLst>
                <a:path w="95451" h="2705228" extrusionOk="0">
                  <a:moveTo>
                    <a:pt x="0" y="0"/>
                  </a:moveTo>
                  <a:lnTo>
                    <a:pt x="95451" y="0"/>
                  </a:lnTo>
                  <a:lnTo>
                    <a:pt x="95451" y="2705228"/>
                  </a:lnTo>
                  <a:lnTo>
                    <a:pt x="0" y="2705228"/>
                  </a:lnTo>
                  <a:close/>
                </a:path>
              </a:pathLst>
            </a:custGeom>
            <a:solidFill>
              <a:srgbClr val="FF6B00"/>
            </a:solidFill>
            <a:ln>
              <a:noFill/>
            </a:ln>
          </p:spPr>
        </p:sp>
        <p:sp>
          <p:nvSpPr>
            <p:cNvPr id="145" name="Google Shape;145;p18"/>
            <p:cNvSpPr txBox="1"/>
            <p:nvPr/>
          </p:nvSpPr>
          <p:spPr>
            <a:xfrm>
              <a:off x="0" y="-38100"/>
              <a:ext cx="95451" cy="274332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18"/>
          <p:cNvSpPr txBox="1"/>
          <p:nvPr/>
        </p:nvSpPr>
        <p:spPr>
          <a:xfrm>
            <a:off x="986887" y="-486100"/>
            <a:ext cx="7497000" cy="2800575"/>
          </a:xfrm>
          <a:prstGeom prst="rect">
            <a:avLst/>
          </a:prstGeom>
          <a:noFill/>
          <a:ln>
            <a:noFill/>
          </a:ln>
        </p:spPr>
        <p:txBody>
          <a:bodyPr spcFirstLastPara="1" wrap="square" lIns="0" tIns="0" rIns="0" bIns="0" anchor="t" anchorCtr="0">
            <a:spAutoFit/>
          </a:bodyPr>
          <a:lstStyle/>
          <a:p>
            <a:pPr marL="0" marR="0" lvl="0" indent="0" algn="l" rtl="0">
              <a:lnSpc>
                <a:spcPct val="140003"/>
              </a:lnSpc>
              <a:spcBef>
                <a:spcPts val="0"/>
              </a:spcBef>
              <a:spcAft>
                <a:spcPts val="0"/>
              </a:spcAft>
              <a:buNone/>
            </a:pPr>
            <a:r>
              <a:rPr lang="en-US" sz="12999" dirty="0" err="1">
                <a:solidFill>
                  <a:srgbClr val="FF6B00"/>
                </a:solidFill>
                <a:latin typeface="League Spartan ExtraBold"/>
                <a:ea typeface="League Spartan ExtraBold"/>
                <a:cs typeface="League Spartan ExtraBold"/>
                <a:sym typeface="League Spartan ExtraBold"/>
              </a:rPr>
              <a:t>Nội</a:t>
            </a:r>
            <a:r>
              <a:rPr lang="en-US" sz="12999" dirty="0">
                <a:solidFill>
                  <a:srgbClr val="FF6B00"/>
                </a:solidFill>
                <a:latin typeface="League Spartan ExtraBold"/>
                <a:ea typeface="League Spartan ExtraBold"/>
                <a:cs typeface="League Spartan ExtraBold"/>
                <a:sym typeface="League Spartan ExtraBold"/>
              </a:rPr>
              <a:t> dung</a:t>
            </a:r>
            <a:endParaRPr dirty="0">
              <a:latin typeface="League Spartan ExtraBold"/>
              <a:ea typeface="League Spartan ExtraBold"/>
              <a:cs typeface="League Spartan ExtraBold"/>
              <a:sym typeface="League Spartan ExtraBold"/>
            </a:endParaRPr>
          </a:p>
        </p:txBody>
      </p:sp>
      <p:sp>
        <p:nvSpPr>
          <p:cNvPr id="147" name="Google Shape;147;p18"/>
          <p:cNvSpPr txBox="1"/>
          <p:nvPr/>
        </p:nvSpPr>
        <p:spPr>
          <a:xfrm>
            <a:off x="986887" y="2162252"/>
            <a:ext cx="5295853" cy="11633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b="0" i="0" u="none" strike="noStrike" cap="none" dirty="0">
                <a:solidFill>
                  <a:srgbClr val="000000"/>
                </a:solidFill>
                <a:latin typeface="+mj-lt"/>
                <a:ea typeface="Poppins"/>
                <a:cs typeface="Poppins"/>
                <a:sym typeface="Poppins"/>
              </a:rPr>
              <a:t>1. </a:t>
            </a:r>
            <a:r>
              <a:rPr lang="en-US" sz="4000" b="0" i="0" u="none" strike="noStrike" cap="none" dirty="0" err="1">
                <a:solidFill>
                  <a:srgbClr val="000000"/>
                </a:solidFill>
                <a:latin typeface="+mj-lt"/>
                <a:ea typeface="Poppins"/>
                <a:cs typeface="Poppins"/>
                <a:sym typeface="Poppins"/>
              </a:rPr>
              <a:t>Giới</a:t>
            </a:r>
            <a:r>
              <a:rPr lang="en-US" sz="4000" b="0" i="0" u="none" strike="noStrike" cap="none" dirty="0">
                <a:solidFill>
                  <a:srgbClr val="000000"/>
                </a:solidFill>
                <a:latin typeface="+mj-lt"/>
                <a:ea typeface="Poppins"/>
                <a:cs typeface="Poppins"/>
                <a:sym typeface="Poppins"/>
              </a:rPr>
              <a:t> </a:t>
            </a:r>
            <a:r>
              <a:rPr lang="en-US" sz="4000" b="0" i="0" u="none" strike="noStrike" cap="none" dirty="0" err="1">
                <a:solidFill>
                  <a:srgbClr val="000000"/>
                </a:solidFill>
                <a:latin typeface="+mj-lt"/>
                <a:ea typeface="Poppins"/>
                <a:cs typeface="Poppins"/>
                <a:sym typeface="Poppins"/>
              </a:rPr>
              <a:t>thiệu</a:t>
            </a:r>
            <a:r>
              <a:rPr lang="en-US" sz="4000" b="0" i="0" u="none" strike="noStrike" cap="none" dirty="0">
                <a:solidFill>
                  <a:srgbClr val="000000"/>
                </a:solidFill>
                <a:latin typeface="+mj-lt"/>
                <a:ea typeface="Poppins"/>
                <a:cs typeface="Poppins"/>
                <a:sym typeface="Poppins"/>
              </a:rPr>
              <a:t> </a:t>
            </a:r>
            <a:r>
              <a:rPr lang="en-US" sz="4000" b="0" i="0" u="none" strike="noStrike" cap="none" dirty="0" err="1">
                <a:solidFill>
                  <a:srgbClr val="000000"/>
                </a:solidFill>
                <a:latin typeface="+mj-lt"/>
                <a:ea typeface="Poppins"/>
                <a:cs typeface="Poppins"/>
                <a:sym typeface="Poppins"/>
              </a:rPr>
              <a:t>đề</a:t>
            </a:r>
            <a:r>
              <a:rPr lang="en-US" sz="4000" b="0" i="0" u="none" strike="noStrike" cap="none" dirty="0">
                <a:solidFill>
                  <a:srgbClr val="000000"/>
                </a:solidFill>
                <a:latin typeface="+mj-lt"/>
                <a:ea typeface="Poppins"/>
                <a:cs typeface="Poppins"/>
                <a:sym typeface="Poppins"/>
              </a:rPr>
              <a:t> </a:t>
            </a:r>
            <a:r>
              <a:rPr lang="en-US" sz="4000" b="0" i="0" u="none" strike="noStrike" cap="none" dirty="0" err="1">
                <a:solidFill>
                  <a:srgbClr val="000000"/>
                </a:solidFill>
                <a:latin typeface="+mj-lt"/>
                <a:ea typeface="Poppins"/>
                <a:cs typeface="Poppins"/>
                <a:sym typeface="Poppins"/>
              </a:rPr>
              <a:t>tài</a:t>
            </a:r>
            <a:endParaRPr lang="en-US" sz="4000" b="0" i="0" u="none" strike="noStrike" cap="none" dirty="0">
              <a:solidFill>
                <a:srgbClr val="000000"/>
              </a:solidFill>
              <a:latin typeface="+mj-lt"/>
              <a:ea typeface="Poppins"/>
              <a:cs typeface="Poppins"/>
              <a:sym typeface="Poppins"/>
            </a:endParaRPr>
          </a:p>
          <a:p>
            <a:pPr marL="0" marR="0" lvl="0" indent="0" algn="l" rtl="0">
              <a:lnSpc>
                <a:spcPct val="140000"/>
              </a:lnSpc>
              <a:spcBef>
                <a:spcPts val="0"/>
              </a:spcBef>
              <a:spcAft>
                <a:spcPts val="0"/>
              </a:spcAft>
              <a:buNone/>
            </a:pPr>
            <a:endParaRPr lang="en-US" dirty="0">
              <a:latin typeface="+mj-lt"/>
            </a:endParaRPr>
          </a:p>
        </p:txBody>
      </p:sp>
      <p:sp>
        <p:nvSpPr>
          <p:cNvPr id="148" name="Google Shape;148;p18"/>
          <p:cNvSpPr txBox="1"/>
          <p:nvPr/>
        </p:nvSpPr>
        <p:spPr>
          <a:xfrm>
            <a:off x="986887" y="3170290"/>
            <a:ext cx="6165000" cy="86177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b="0" i="0" u="none" strike="noStrike" cap="none" dirty="0">
                <a:solidFill>
                  <a:srgbClr val="000000"/>
                </a:solidFill>
                <a:latin typeface="+mj-lt"/>
                <a:ea typeface="Poppins"/>
                <a:cs typeface="Poppins"/>
                <a:sym typeface="Poppins"/>
              </a:rPr>
              <a:t>2. </a:t>
            </a:r>
            <a:r>
              <a:rPr lang="en-US" sz="4000" b="0" i="0" u="none" strike="noStrike" cap="none" dirty="0" err="1">
                <a:solidFill>
                  <a:srgbClr val="000000"/>
                </a:solidFill>
                <a:latin typeface="+mj-lt"/>
                <a:ea typeface="Poppins"/>
                <a:cs typeface="Poppins"/>
                <a:sym typeface="Poppins"/>
              </a:rPr>
              <a:t>Mục</a:t>
            </a:r>
            <a:r>
              <a:rPr lang="en-US" sz="4000" b="0" i="0" u="none" strike="noStrike" cap="none" dirty="0">
                <a:solidFill>
                  <a:srgbClr val="000000"/>
                </a:solidFill>
                <a:latin typeface="+mj-lt"/>
                <a:ea typeface="Poppins"/>
                <a:cs typeface="Poppins"/>
                <a:sym typeface="Poppins"/>
              </a:rPr>
              <a:t> </a:t>
            </a:r>
            <a:r>
              <a:rPr lang="en-US" sz="4000" b="0" i="0" u="none" strike="noStrike" cap="none" dirty="0" err="1">
                <a:solidFill>
                  <a:srgbClr val="000000"/>
                </a:solidFill>
                <a:latin typeface="+mj-lt"/>
                <a:ea typeface="Poppins"/>
                <a:cs typeface="Poppins"/>
                <a:sym typeface="Poppins"/>
              </a:rPr>
              <a:t>tiêu</a:t>
            </a:r>
            <a:r>
              <a:rPr lang="en-US" sz="4000" b="0" i="0" u="none" strike="noStrike" cap="none" dirty="0">
                <a:solidFill>
                  <a:srgbClr val="000000"/>
                </a:solidFill>
                <a:latin typeface="+mj-lt"/>
                <a:ea typeface="Poppins"/>
                <a:cs typeface="Poppins"/>
                <a:sym typeface="Poppins"/>
              </a:rPr>
              <a:t> &amp; </a:t>
            </a:r>
            <a:r>
              <a:rPr lang="en-US" sz="4000" b="0" i="0" u="none" strike="noStrike" cap="none" dirty="0" err="1">
                <a:solidFill>
                  <a:srgbClr val="000000"/>
                </a:solidFill>
                <a:latin typeface="+mj-lt"/>
                <a:ea typeface="Poppins"/>
                <a:cs typeface="Poppins"/>
                <a:sym typeface="Poppins"/>
              </a:rPr>
              <a:t>phạm</a:t>
            </a:r>
            <a:r>
              <a:rPr lang="en-US" sz="4000" b="0" i="0" u="none" strike="noStrike" cap="none" dirty="0">
                <a:solidFill>
                  <a:srgbClr val="000000"/>
                </a:solidFill>
                <a:latin typeface="+mj-lt"/>
                <a:ea typeface="Poppins"/>
                <a:cs typeface="Poppins"/>
                <a:sym typeface="Poppins"/>
              </a:rPr>
              <a:t> vi.</a:t>
            </a:r>
            <a:endParaRPr lang="en-US" dirty="0">
              <a:latin typeface="+mj-lt"/>
            </a:endParaRPr>
          </a:p>
        </p:txBody>
      </p:sp>
      <p:pic>
        <p:nvPicPr>
          <p:cNvPr id="152" name="Google Shape;152;p18"/>
          <p:cNvPicPr preferRelativeResize="0"/>
          <p:nvPr/>
        </p:nvPicPr>
        <p:blipFill>
          <a:blip r:embed="rId3">
            <a:alphaModFix/>
          </a:blip>
          <a:stretch>
            <a:fillRect/>
          </a:stretch>
        </p:blipFill>
        <p:spPr>
          <a:xfrm>
            <a:off x="11350272" y="2040"/>
            <a:ext cx="6937724" cy="10311494"/>
          </a:xfrm>
          <a:prstGeom prst="rect">
            <a:avLst/>
          </a:prstGeom>
          <a:noFill/>
          <a:ln>
            <a:noFill/>
          </a:ln>
        </p:spPr>
      </p:pic>
      <p:sp>
        <p:nvSpPr>
          <p:cNvPr id="13" name="Google Shape;148;p18">
            <a:extLst>
              <a:ext uri="{FF2B5EF4-FFF2-40B4-BE49-F238E27FC236}">
                <a16:creationId xmlns:a16="http://schemas.microsoft.com/office/drawing/2014/main" id="{499BCA9F-7296-487D-B889-FF19F40E1254}"/>
              </a:ext>
            </a:extLst>
          </p:cNvPr>
          <p:cNvSpPr txBox="1"/>
          <p:nvPr/>
        </p:nvSpPr>
        <p:spPr>
          <a:xfrm>
            <a:off x="986887" y="4168346"/>
            <a:ext cx="6165000" cy="86177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dirty="0">
                <a:latin typeface="+mj-lt"/>
                <a:ea typeface="Poppins"/>
                <a:cs typeface="Poppins"/>
                <a:sym typeface="Poppins"/>
              </a:rPr>
              <a:t>3. </a:t>
            </a:r>
            <a:r>
              <a:rPr lang="en-US" sz="4000" dirty="0" err="1">
                <a:latin typeface="+mj-lt"/>
                <a:ea typeface="Poppins"/>
                <a:cs typeface="Poppins"/>
                <a:sym typeface="Poppins"/>
              </a:rPr>
              <a:t>Thiết</a:t>
            </a:r>
            <a:r>
              <a:rPr lang="en-US" sz="4000" dirty="0">
                <a:latin typeface="+mj-lt"/>
                <a:ea typeface="Poppins"/>
                <a:cs typeface="Poppins"/>
                <a:sym typeface="Poppins"/>
              </a:rPr>
              <a:t> </a:t>
            </a:r>
            <a:r>
              <a:rPr lang="en-US" sz="4000" dirty="0" err="1">
                <a:latin typeface="+mj-lt"/>
                <a:ea typeface="Poppins"/>
                <a:cs typeface="Poppins"/>
                <a:sym typeface="Poppins"/>
              </a:rPr>
              <a:t>kế</a:t>
            </a:r>
            <a:r>
              <a:rPr lang="en-US" sz="4000" dirty="0">
                <a:latin typeface="+mj-lt"/>
                <a:ea typeface="Poppins"/>
                <a:cs typeface="Poppins"/>
                <a:sym typeface="Poppins"/>
              </a:rPr>
              <a:t> </a:t>
            </a:r>
            <a:r>
              <a:rPr lang="en-US" sz="4000" dirty="0" err="1">
                <a:latin typeface="+mj-lt"/>
                <a:ea typeface="Poppins"/>
                <a:cs typeface="Poppins"/>
                <a:sym typeface="Poppins"/>
              </a:rPr>
              <a:t>giao</a:t>
            </a:r>
            <a:r>
              <a:rPr lang="en-US" sz="4000" dirty="0">
                <a:latin typeface="+mj-lt"/>
                <a:ea typeface="Poppins"/>
                <a:cs typeface="Poppins"/>
                <a:sym typeface="Poppins"/>
              </a:rPr>
              <a:t> </a:t>
            </a:r>
            <a:r>
              <a:rPr lang="en-US" sz="4000" dirty="0" err="1">
                <a:latin typeface="+mj-lt"/>
                <a:ea typeface="Poppins"/>
                <a:cs typeface="Poppins"/>
                <a:sym typeface="Poppins"/>
              </a:rPr>
              <a:t>diện</a:t>
            </a:r>
            <a:r>
              <a:rPr lang="en-US" sz="4000" dirty="0">
                <a:latin typeface="+mj-lt"/>
                <a:ea typeface="Poppins"/>
                <a:cs typeface="Poppins"/>
                <a:sym typeface="Poppins"/>
              </a:rPr>
              <a:t>.</a:t>
            </a:r>
            <a:endParaRPr lang="en-US" dirty="0">
              <a:latin typeface="+mj-lt"/>
            </a:endParaRPr>
          </a:p>
        </p:txBody>
      </p:sp>
      <p:sp>
        <p:nvSpPr>
          <p:cNvPr id="16" name="Google Shape;148;p18">
            <a:extLst>
              <a:ext uri="{FF2B5EF4-FFF2-40B4-BE49-F238E27FC236}">
                <a16:creationId xmlns:a16="http://schemas.microsoft.com/office/drawing/2014/main" id="{B0909B33-F347-4546-97F8-6B2476027899}"/>
              </a:ext>
            </a:extLst>
          </p:cNvPr>
          <p:cNvSpPr txBox="1"/>
          <p:nvPr/>
        </p:nvSpPr>
        <p:spPr>
          <a:xfrm>
            <a:off x="990436" y="5080214"/>
            <a:ext cx="6165000" cy="86177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vi-VN" sz="4000" dirty="0">
                <a:latin typeface="+mn-lt"/>
                <a:ea typeface="Poppins"/>
                <a:cs typeface="Poppins"/>
                <a:sym typeface="Poppins"/>
              </a:rPr>
              <a:t>4. </a:t>
            </a:r>
            <a:r>
              <a:rPr lang="vi-VN" sz="4000" dirty="0" err="1">
                <a:latin typeface="+mn-lt"/>
                <a:ea typeface="Poppins"/>
                <a:cs typeface="Poppins"/>
                <a:sym typeface="Poppins"/>
              </a:rPr>
              <a:t>Tiến</a:t>
            </a:r>
            <a:r>
              <a:rPr lang="vi-VN" sz="4000" dirty="0">
                <a:latin typeface="+mn-lt"/>
                <a:ea typeface="Poppins"/>
                <a:cs typeface="Poppins"/>
                <a:sym typeface="Poppins"/>
              </a:rPr>
              <a:t> </a:t>
            </a:r>
            <a:r>
              <a:rPr lang="vi-VN" sz="4000" dirty="0" err="1">
                <a:latin typeface="+mn-lt"/>
                <a:ea typeface="Poppins"/>
                <a:cs typeface="Poppins"/>
                <a:sym typeface="Poppins"/>
              </a:rPr>
              <a:t>Độ</a:t>
            </a:r>
            <a:r>
              <a:rPr lang="vi-VN" sz="4000" dirty="0">
                <a:latin typeface="+mn-lt"/>
                <a:ea typeface="Poppins"/>
                <a:cs typeface="Poppins"/>
                <a:sym typeface="Poppins"/>
              </a:rPr>
              <a:t> </a:t>
            </a:r>
            <a:r>
              <a:rPr lang="vi-VN" sz="4000" dirty="0" err="1">
                <a:latin typeface="+mn-lt"/>
                <a:ea typeface="Poppins"/>
                <a:cs typeface="Poppins"/>
                <a:sym typeface="Poppins"/>
              </a:rPr>
              <a:t>Thực</a:t>
            </a:r>
            <a:r>
              <a:rPr lang="vi-VN" sz="4000" dirty="0">
                <a:latin typeface="+mn-lt"/>
                <a:ea typeface="Poppins"/>
                <a:cs typeface="Poppins"/>
                <a:sym typeface="Poppins"/>
              </a:rPr>
              <a:t> </a:t>
            </a:r>
            <a:r>
              <a:rPr lang="vi-VN" sz="4000" dirty="0" err="1">
                <a:latin typeface="+mn-lt"/>
                <a:ea typeface="Poppins"/>
                <a:cs typeface="Poppins"/>
                <a:sym typeface="Poppins"/>
              </a:rPr>
              <a:t>Hiện</a:t>
            </a:r>
            <a:endParaRPr lang="en-US" dirty="0">
              <a:latin typeface="+mn-lt"/>
            </a:endParaRPr>
          </a:p>
        </p:txBody>
      </p:sp>
      <p:sp>
        <p:nvSpPr>
          <p:cNvPr id="17" name="Google Shape;148;p18">
            <a:extLst>
              <a:ext uri="{FF2B5EF4-FFF2-40B4-BE49-F238E27FC236}">
                <a16:creationId xmlns:a16="http://schemas.microsoft.com/office/drawing/2014/main" id="{B8CBDD94-C06D-4916-A579-C0F098BBFD0F}"/>
              </a:ext>
            </a:extLst>
          </p:cNvPr>
          <p:cNvSpPr txBox="1"/>
          <p:nvPr/>
        </p:nvSpPr>
        <p:spPr>
          <a:xfrm>
            <a:off x="986887" y="5936029"/>
            <a:ext cx="6165000" cy="86177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dirty="0">
                <a:latin typeface="+mj-lt"/>
                <a:ea typeface="Poppins"/>
                <a:cs typeface="Poppins"/>
                <a:sym typeface="Poppins"/>
              </a:rPr>
              <a:t>5. Demo </a:t>
            </a:r>
            <a:r>
              <a:rPr lang="en-US" sz="4000" dirty="0" err="1">
                <a:latin typeface="+mj-lt"/>
                <a:ea typeface="Poppins"/>
                <a:cs typeface="Poppins"/>
                <a:sym typeface="Poppins"/>
              </a:rPr>
              <a:t>chức</a:t>
            </a:r>
            <a:r>
              <a:rPr lang="en-US" sz="4000" dirty="0">
                <a:latin typeface="+mj-lt"/>
                <a:ea typeface="Poppins"/>
                <a:cs typeface="Poppins"/>
                <a:sym typeface="Poppins"/>
              </a:rPr>
              <a:t> </a:t>
            </a:r>
            <a:r>
              <a:rPr lang="en-US" sz="4000" dirty="0" err="1">
                <a:latin typeface="+mj-lt"/>
                <a:ea typeface="Poppins"/>
                <a:cs typeface="Poppins"/>
                <a:sym typeface="Poppins"/>
              </a:rPr>
              <a:t>năng</a:t>
            </a:r>
            <a:r>
              <a:rPr lang="en-US" sz="4000" dirty="0">
                <a:latin typeface="+mj-lt"/>
                <a:ea typeface="Poppins"/>
                <a:cs typeface="Poppins"/>
                <a:sym typeface="Poppins"/>
              </a:rPr>
              <a:t> </a:t>
            </a:r>
            <a:r>
              <a:rPr lang="en-US" sz="4000" dirty="0" err="1">
                <a:latin typeface="+mj-lt"/>
                <a:ea typeface="Poppins"/>
                <a:cs typeface="Poppins"/>
                <a:sym typeface="Poppins"/>
              </a:rPr>
              <a:t>chính</a:t>
            </a:r>
            <a:r>
              <a:rPr lang="en-US" sz="4000" dirty="0">
                <a:latin typeface="+mj-lt"/>
                <a:ea typeface="Poppins"/>
                <a:cs typeface="Poppins"/>
                <a:sym typeface="Poppins"/>
              </a:rPr>
              <a:t>.</a:t>
            </a:r>
            <a:endParaRPr lang="en-US" dirty="0">
              <a:latin typeface="+mj-lt"/>
            </a:endParaRPr>
          </a:p>
        </p:txBody>
      </p:sp>
      <p:sp>
        <p:nvSpPr>
          <p:cNvPr id="18" name="Google Shape;148;p18">
            <a:extLst>
              <a:ext uri="{FF2B5EF4-FFF2-40B4-BE49-F238E27FC236}">
                <a16:creationId xmlns:a16="http://schemas.microsoft.com/office/drawing/2014/main" id="{E3486E60-EFC9-4CDA-BFDF-AED78446E1F8}"/>
              </a:ext>
            </a:extLst>
          </p:cNvPr>
          <p:cNvSpPr txBox="1"/>
          <p:nvPr/>
        </p:nvSpPr>
        <p:spPr>
          <a:xfrm>
            <a:off x="986887" y="6886181"/>
            <a:ext cx="6165000" cy="172354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dirty="0">
                <a:latin typeface="+mn-lt"/>
                <a:ea typeface="Poppins"/>
                <a:cs typeface="Poppins"/>
                <a:sym typeface="Poppins"/>
              </a:rPr>
              <a:t>6</a:t>
            </a:r>
            <a:r>
              <a:rPr lang="vi-VN" sz="4000" dirty="0">
                <a:latin typeface="+mn-lt"/>
                <a:ea typeface="Poppins"/>
                <a:cs typeface="Poppins"/>
                <a:sym typeface="Poppins"/>
              </a:rPr>
              <a:t>. </a:t>
            </a:r>
            <a:r>
              <a:rPr lang="vi-VN" sz="4000" dirty="0" err="1">
                <a:latin typeface="+mn-lt"/>
                <a:ea typeface="Poppins"/>
                <a:cs typeface="Poppins"/>
                <a:sym typeface="Poppins"/>
              </a:rPr>
              <a:t>Kết</a:t>
            </a:r>
            <a:r>
              <a:rPr lang="vi-VN" sz="4000" dirty="0">
                <a:latin typeface="+mn-lt"/>
                <a:ea typeface="Poppins"/>
                <a:cs typeface="Poppins"/>
                <a:sym typeface="Poppins"/>
              </a:rPr>
              <a:t> </a:t>
            </a:r>
            <a:r>
              <a:rPr lang="vi-VN" sz="4000" dirty="0" err="1">
                <a:latin typeface="+mn-lt"/>
                <a:ea typeface="Poppins"/>
                <a:cs typeface="Poppins"/>
                <a:sym typeface="Poppins"/>
              </a:rPr>
              <a:t>luận</a:t>
            </a:r>
            <a:r>
              <a:rPr lang="vi-VN" sz="4000" dirty="0">
                <a:latin typeface="+mn-lt"/>
                <a:ea typeface="Poppins"/>
                <a:cs typeface="Poppins"/>
                <a:sym typeface="Poppins"/>
              </a:rPr>
              <a:t> &amp; </a:t>
            </a:r>
            <a:r>
              <a:rPr lang="vi-VN" sz="4000" dirty="0" err="1">
                <a:latin typeface="+mn-lt"/>
                <a:ea typeface="Poppins"/>
                <a:cs typeface="Poppins"/>
                <a:sym typeface="Poppins"/>
              </a:rPr>
              <a:t>hướng</a:t>
            </a:r>
            <a:r>
              <a:rPr lang="vi-VN" sz="4000" dirty="0">
                <a:latin typeface="+mn-lt"/>
                <a:ea typeface="Poppins"/>
                <a:cs typeface="Poppins"/>
                <a:sym typeface="Poppins"/>
              </a:rPr>
              <a:t> </a:t>
            </a:r>
            <a:r>
              <a:rPr lang="vi-VN" sz="4000" dirty="0" err="1">
                <a:latin typeface="+mn-lt"/>
                <a:ea typeface="Poppins"/>
                <a:cs typeface="Poppins"/>
                <a:sym typeface="Poppins"/>
              </a:rPr>
              <a:t>phát</a:t>
            </a:r>
            <a:r>
              <a:rPr lang="vi-VN" sz="4000" dirty="0">
                <a:latin typeface="+mn-lt"/>
                <a:ea typeface="Poppins"/>
                <a:cs typeface="Poppins"/>
                <a:sym typeface="Poppins"/>
              </a:rPr>
              <a:t> </a:t>
            </a:r>
            <a:r>
              <a:rPr lang="vi-VN" sz="4000" dirty="0" err="1">
                <a:latin typeface="+mn-lt"/>
                <a:ea typeface="Poppins"/>
                <a:cs typeface="Poppins"/>
                <a:sym typeface="Poppins"/>
              </a:rPr>
              <a:t>triển</a:t>
            </a:r>
            <a:r>
              <a:rPr lang="vi-VN" sz="4000" dirty="0">
                <a:latin typeface="+mn-lt"/>
                <a:ea typeface="Poppins"/>
                <a:cs typeface="Poppins"/>
                <a:sym typeface="Poppins"/>
              </a:rPr>
              <a:t>.</a:t>
            </a:r>
            <a:endParaRPr lang="en-US" dirty="0">
              <a:latin typeface="+mn-lt"/>
            </a:endParaRPr>
          </a:p>
        </p:txBody>
      </p:sp>
      <p:pic>
        <p:nvPicPr>
          <p:cNvPr id="1028" name="Picture 4" descr="3 hình thức học lập trình phổ biến cho người muốn theo ngành IT">
            <a:extLst>
              <a:ext uri="{FF2B5EF4-FFF2-40B4-BE49-F238E27FC236}">
                <a16:creationId xmlns:a16="http://schemas.microsoft.com/office/drawing/2014/main" id="{A68B4BC5-9A58-4902-BD1B-10ECC0BDD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272" y="-374754"/>
            <a:ext cx="13716000" cy="10688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156"/>
        <p:cNvGrpSpPr/>
        <p:nvPr/>
      </p:nvGrpSpPr>
      <p:grpSpPr>
        <a:xfrm>
          <a:off x="0" y="0"/>
          <a:ext cx="0" cy="0"/>
          <a:chOff x="0" y="0"/>
          <a:chExt cx="0" cy="0"/>
        </a:xfrm>
      </p:grpSpPr>
      <p:sp>
        <p:nvSpPr>
          <p:cNvPr id="157" name="Google Shape;157;p19"/>
          <p:cNvSpPr txBox="1"/>
          <p:nvPr/>
        </p:nvSpPr>
        <p:spPr>
          <a:xfrm>
            <a:off x="1028700" y="1019175"/>
            <a:ext cx="5972100" cy="1231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dirty="0">
                <a:solidFill>
                  <a:srgbClr val="FF6B00"/>
                </a:solidFill>
                <a:latin typeface="League Spartan ExtraBold"/>
                <a:ea typeface="League Spartan ExtraBold"/>
                <a:cs typeface="League Spartan ExtraBold"/>
                <a:sym typeface="League Spartan ExtraBold"/>
              </a:rPr>
              <a:t>Introduction</a:t>
            </a:r>
            <a:endParaRPr dirty="0">
              <a:latin typeface="League Spartan ExtraBold"/>
              <a:ea typeface="League Spartan ExtraBold"/>
              <a:cs typeface="League Spartan ExtraBold"/>
              <a:sym typeface="League Spartan ExtraBold"/>
            </a:endParaRPr>
          </a:p>
        </p:txBody>
      </p:sp>
      <p:sp>
        <p:nvSpPr>
          <p:cNvPr id="158" name="Google Shape;158;p19"/>
          <p:cNvSpPr txBox="1"/>
          <p:nvPr/>
        </p:nvSpPr>
        <p:spPr>
          <a:xfrm>
            <a:off x="1028700" y="2855886"/>
            <a:ext cx="6802500" cy="2462213"/>
          </a:xfrm>
          <a:prstGeom prst="rect">
            <a:avLst/>
          </a:prstGeom>
          <a:noFill/>
          <a:ln>
            <a:noFill/>
          </a:ln>
        </p:spPr>
        <p:txBody>
          <a:bodyPr spcFirstLastPara="1" wrap="square" lIns="0" tIns="0" rIns="0" bIns="0" anchor="t" anchorCtr="0">
            <a:spAutoFit/>
          </a:bodyPr>
          <a:lstStyle/>
          <a:p>
            <a:r>
              <a:rPr lang="en-US" sz="3200" b="1" dirty="0" err="1">
                <a:latin typeface="+mn-lt"/>
                <a:cs typeface="Arial" panose="020B0604020202020204" pitchFamily="34" charset="0"/>
              </a:rPr>
              <a:t>Lý</a:t>
            </a:r>
            <a:r>
              <a:rPr lang="en-US" sz="3200" b="1" dirty="0">
                <a:latin typeface="+mn-lt"/>
                <a:cs typeface="Arial" panose="020B0604020202020204" pitchFamily="34" charset="0"/>
              </a:rPr>
              <a:t> do </a:t>
            </a:r>
            <a:r>
              <a:rPr lang="en-US" sz="3200" b="1" dirty="0" err="1">
                <a:latin typeface="+mn-lt"/>
                <a:cs typeface="Arial" panose="020B0604020202020204" pitchFamily="34" charset="0"/>
              </a:rPr>
              <a:t>chọn</a:t>
            </a:r>
            <a:r>
              <a:rPr lang="en-US" sz="3200" b="1" dirty="0">
                <a:latin typeface="+mn-lt"/>
                <a:cs typeface="Arial" panose="020B0604020202020204" pitchFamily="34" charset="0"/>
              </a:rPr>
              <a:t> </a:t>
            </a:r>
            <a:r>
              <a:rPr lang="en-US" sz="3200" b="1" dirty="0" err="1">
                <a:latin typeface="+mn-lt"/>
                <a:cs typeface="Arial" panose="020B0604020202020204" pitchFamily="34" charset="0"/>
              </a:rPr>
              <a:t>đề</a:t>
            </a:r>
            <a:r>
              <a:rPr lang="en-US" sz="3200" b="1" dirty="0">
                <a:latin typeface="+mn-lt"/>
                <a:cs typeface="Arial" panose="020B0604020202020204" pitchFamily="34" charset="0"/>
              </a:rPr>
              <a:t> </a:t>
            </a:r>
            <a:r>
              <a:rPr lang="en-US" sz="3200" b="1" dirty="0" err="1">
                <a:latin typeface="+mn-lt"/>
                <a:cs typeface="Arial" panose="020B0604020202020204" pitchFamily="34" charset="0"/>
              </a:rPr>
              <a:t>tài</a:t>
            </a:r>
            <a:r>
              <a:rPr lang="en-US" sz="3200" b="1" dirty="0">
                <a:latin typeface="+mn-lt"/>
                <a:cs typeface="Arial" panose="020B0604020202020204" pitchFamily="34" charset="0"/>
              </a:rPr>
              <a:t>: </a:t>
            </a:r>
            <a:r>
              <a:rPr lang="en-US" sz="3200" b="1" dirty="0" err="1">
                <a:latin typeface="+mn-lt"/>
                <a:cs typeface="Arial" panose="020B0604020202020204" pitchFamily="34" charset="0"/>
              </a:rPr>
              <a:t>Nhu</a:t>
            </a:r>
            <a:r>
              <a:rPr lang="en-US" sz="3200" b="1" dirty="0">
                <a:latin typeface="+mn-lt"/>
                <a:cs typeface="Arial" panose="020B0604020202020204" pitchFamily="34" charset="0"/>
              </a:rPr>
              <a:t> </a:t>
            </a:r>
            <a:r>
              <a:rPr lang="en-US" sz="3200" b="1" dirty="0" err="1">
                <a:latin typeface="+mn-lt"/>
                <a:cs typeface="Arial" panose="020B0604020202020204" pitchFamily="34" charset="0"/>
              </a:rPr>
              <a:t>cầu</a:t>
            </a:r>
            <a:r>
              <a:rPr lang="en-US" sz="3200" b="1" dirty="0">
                <a:latin typeface="+mn-lt"/>
                <a:cs typeface="Arial" panose="020B0604020202020204" pitchFamily="34" charset="0"/>
              </a:rPr>
              <a:t> </a:t>
            </a:r>
            <a:r>
              <a:rPr lang="en-US" sz="3200" b="1" dirty="0" err="1">
                <a:latin typeface="+mn-lt"/>
                <a:cs typeface="Arial" panose="020B0604020202020204" pitchFamily="34" charset="0"/>
              </a:rPr>
              <a:t>quản</a:t>
            </a:r>
            <a:r>
              <a:rPr lang="en-US" sz="3200" b="1" dirty="0">
                <a:latin typeface="+mn-lt"/>
                <a:cs typeface="Arial" panose="020B0604020202020204" pitchFamily="34" charset="0"/>
              </a:rPr>
              <a:t> </a:t>
            </a:r>
            <a:r>
              <a:rPr lang="en-US" sz="3200" b="1" dirty="0" err="1">
                <a:latin typeface="+mn-lt"/>
                <a:cs typeface="Arial" panose="020B0604020202020204" pitchFamily="34" charset="0"/>
              </a:rPr>
              <a:t>lý</a:t>
            </a:r>
            <a:r>
              <a:rPr lang="en-US" sz="3200" b="1" dirty="0">
                <a:latin typeface="+mn-lt"/>
                <a:cs typeface="Arial" panose="020B0604020202020204" pitchFamily="34" charset="0"/>
              </a:rPr>
              <a:t> </a:t>
            </a:r>
            <a:r>
              <a:rPr lang="en-US" sz="3200" b="1" dirty="0" err="1">
                <a:latin typeface="+mn-lt"/>
                <a:cs typeface="Arial" panose="020B0604020202020204" pitchFamily="34" charset="0"/>
              </a:rPr>
              <a:t>dự</a:t>
            </a:r>
            <a:r>
              <a:rPr lang="en-US" sz="3200" b="1" dirty="0">
                <a:latin typeface="+mn-lt"/>
                <a:cs typeface="Arial" panose="020B0604020202020204" pitchFamily="34" charset="0"/>
              </a:rPr>
              <a:t> </a:t>
            </a:r>
            <a:r>
              <a:rPr lang="en-US" sz="3200" b="1" dirty="0" err="1">
                <a:latin typeface="+mn-lt"/>
                <a:cs typeface="Arial" panose="020B0604020202020204" pitchFamily="34" charset="0"/>
              </a:rPr>
              <a:t>án</a:t>
            </a:r>
            <a:r>
              <a:rPr lang="en-US" sz="3200" b="1" dirty="0">
                <a:latin typeface="+mn-lt"/>
                <a:cs typeface="Arial" panose="020B0604020202020204" pitchFamily="34" charset="0"/>
              </a:rPr>
              <a:t> </a:t>
            </a:r>
            <a:r>
              <a:rPr lang="en-US" sz="3200" b="1" dirty="0" err="1">
                <a:latin typeface="+mn-lt"/>
                <a:cs typeface="Arial" panose="020B0604020202020204" pitchFamily="34" charset="0"/>
              </a:rPr>
              <a:t>và</a:t>
            </a:r>
            <a:r>
              <a:rPr lang="en-US" sz="3200" b="1" dirty="0">
                <a:latin typeface="+mn-lt"/>
                <a:cs typeface="Arial" panose="020B0604020202020204" pitchFamily="34" charset="0"/>
              </a:rPr>
              <a:t> </a:t>
            </a:r>
            <a:r>
              <a:rPr lang="en-US" sz="3200" b="1" dirty="0" err="1">
                <a:latin typeface="+mn-lt"/>
                <a:cs typeface="Arial" panose="020B0604020202020204" pitchFamily="34" charset="0"/>
              </a:rPr>
              <a:t>các</a:t>
            </a:r>
            <a:r>
              <a:rPr lang="en-US" sz="3200" b="1" dirty="0">
                <a:latin typeface="+mn-lt"/>
                <a:cs typeface="Arial" panose="020B0604020202020204" pitchFamily="34" charset="0"/>
              </a:rPr>
              <a:t> </a:t>
            </a:r>
            <a:r>
              <a:rPr lang="en-US" sz="3200" b="1" dirty="0" err="1">
                <a:latin typeface="+mn-lt"/>
                <a:cs typeface="Arial" panose="020B0604020202020204" pitchFamily="34" charset="0"/>
              </a:rPr>
              <a:t>thành</a:t>
            </a:r>
            <a:r>
              <a:rPr lang="en-US" sz="3200" b="1" dirty="0">
                <a:latin typeface="+mn-lt"/>
                <a:cs typeface="Arial" panose="020B0604020202020204" pitchFamily="34" charset="0"/>
              </a:rPr>
              <a:t> </a:t>
            </a:r>
            <a:r>
              <a:rPr lang="en-US" sz="3200" b="1" dirty="0" err="1">
                <a:latin typeface="+mn-lt"/>
                <a:cs typeface="Arial" panose="020B0604020202020204" pitchFamily="34" charset="0"/>
              </a:rPr>
              <a:t>viên</a:t>
            </a:r>
            <a:r>
              <a:rPr lang="en-US" sz="3200" b="1" dirty="0">
                <a:latin typeface="+mn-lt"/>
                <a:cs typeface="Arial" panose="020B0604020202020204" pitchFamily="34" charset="0"/>
              </a:rPr>
              <a:t> </a:t>
            </a:r>
            <a:r>
              <a:rPr lang="en-US" sz="3200" b="1" dirty="0" err="1">
                <a:latin typeface="+mn-lt"/>
                <a:cs typeface="Arial" panose="020B0604020202020204" pitchFamily="34" charset="0"/>
              </a:rPr>
              <a:t>một</a:t>
            </a:r>
            <a:r>
              <a:rPr lang="en-US" sz="3200" b="1" dirty="0">
                <a:latin typeface="+mn-lt"/>
                <a:cs typeface="Arial" panose="020B0604020202020204" pitchFamily="34" charset="0"/>
              </a:rPr>
              <a:t> </a:t>
            </a:r>
            <a:r>
              <a:rPr lang="en-US" sz="3200" b="1" dirty="0" err="1">
                <a:latin typeface="+mn-lt"/>
                <a:cs typeface="Arial" panose="020B0604020202020204" pitchFamily="34" charset="0"/>
              </a:rPr>
              <a:t>cách</a:t>
            </a:r>
            <a:r>
              <a:rPr lang="en-US" sz="3200" b="1" dirty="0">
                <a:latin typeface="+mn-lt"/>
                <a:cs typeface="Arial" panose="020B0604020202020204" pitchFamily="34" charset="0"/>
              </a:rPr>
              <a:t> </a:t>
            </a:r>
            <a:r>
              <a:rPr lang="en-US" sz="3200" b="1" dirty="0" err="1">
                <a:latin typeface="+mn-lt"/>
                <a:cs typeface="Arial" panose="020B0604020202020204" pitchFamily="34" charset="0"/>
              </a:rPr>
              <a:t>hiệu</a:t>
            </a:r>
            <a:r>
              <a:rPr lang="en-US" sz="3200" b="1" dirty="0">
                <a:latin typeface="+mn-lt"/>
                <a:cs typeface="Arial" panose="020B0604020202020204" pitchFamily="34" charset="0"/>
              </a:rPr>
              <a:t> </a:t>
            </a:r>
            <a:r>
              <a:rPr lang="en-US" sz="3200" b="1" dirty="0" err="1">
                <a:latin typeface="+mn-lt"/>
                <a:cs typeface="Arial" panose="020B0604020202020204" pitchFamily="34" charset="0"/>
              </a:rPr>
              <a:t>quả</a:t>
            </a:r>
            <a:r>
              <a:rPr lang="en-US" sz="3200" b="1" dirty="0">
                <a:latin typeface="+mn-lt"/>
                <a:cs typeface="Arial" panose="020B0604020202020204" pitchFamily="34" charset="0"/>
              </a:rPr>
              <a:t>,</a:t>
            </a:r>
          </a:p>
          <a:p>
            <a:r>
              <a:rPr lang="en-US" sz="3200" b="1" dirty="0">
                <a:latin typeface="+mn-lt"/>
                <a:cs typeface="Arial" panose="020B0604020202020204" pitchFamily="34" charset="0"/>
              </a:rPr>
              <a:t>c</a:t>
            </a:r>
            <a:r>
              <a:rPr lang="vi-VN" sz="3200" b="1" dirty="0">
                <a:latin typeface="+mn-lt"/>
                <a:cs typeface="Arial" panose="020B0604020202020204" pitchFamily="34" charset="0"/>
              </a:rPr>
              <a:t>ông </a:t>
            </a:r>
            <a:r>
              <a:rPr lang="vi-VN" sz="3200" b="1" dirty="0" err="1">
                <a:latin typeface="+mn-lt"/>
                <a:cs typeface="Arial" panose="020B0604020202020204" pitchFamily="34" charset="0"/>
              </a:rPr>
              <a:t>việc</a:t>
            </a:r>
            <a:r>
              <a:rPr lang="vi-VN" sz="3200" b="1" dirty="0">
                <a:latin typeface="+mn-lt"/>
                <a:cs typeface="Arial" panose="020B0604020202020204" pitchFamily="34" charset="0"/>
              </a:rPr>
              <a:t> </a:t>
            </a:r>
            <a:r>
              <a:rPr lang="vi-VN" sz="3200" b="1" dirty="0" err="1">
                <a:latin typeface="+mn-lt"/>
                <a:cs typeface="Arial" panose="020B0604020202020204" pitchFamily="34" charset="0"/>
              </a:rPr>
              <a:t>thủ</a:t>
            </a:r>
            <a:r>
              <a:rPr lang="vi-VN" sz="3200" b="1" dirty="0">
                <a:latin typeface="+mn-lt"/>
                <a:cs typeface="Arial" panose="020B0604020202020204" pitchFamily="34" charset="0"/>
              </a:rPr>
              <a:t> công như ghi </a:t>
            </a:r>
            <a:r>
              <a:rPr lang="vi-VN" sz="3200" b="1" dirty="0" err="1">
                <a:latin typeface="+mn-lt"/>
                <a:cs typeface="Arial" panose="020B0604020202020204" pitchFamily="34" charset="0"/>
              </a:rPr>
              <a:t>chép</a:t>
            </a:r>
            <a:r>
              <a:rPr lang="vi-VN" sz="3200" b="1" dirty="0">
                <a:latin typeface="+mn-lt"/>
                <a:cs typeface="Arial" panose="020B0604020202020204" pitchFamily="34" charset="0"/>
              </a:rPr>
              <a:t> </a:t>
            </a:r>
            <a:r>
              <a:rPr lang="vi-VN" sz="3200" b="1" dirty="0" err="1">
                <a:latin typeface="+mn-lt"/>
                <a:cs typeface="Arial" panose="020B0604020202020204" pitchFamily="34" charset="0"/>
              </a:rPr>
              <a:t>dễ</a:t>
            </a:r>
            <a:r>
              <a:rPr lang="vi-VN" sz="3200" b="1" dirty="0">
                <a:latin typeface="+mn-lt"/>
                <a:cs typeface="Arial" panose="020B0604020202020204" pitchFamily="34" charset="0"/>
              </a:rPr>
              <a:t> sai </a:t>
            </a:r>
            <a:r>
              <a:rPr lang="vi-VN" sz="3200" b="1" dirty="0" err="1">
                <a:latin typeface="+mn-lt"/>
                <a:cs typeface="Arial" panose="020B0604020202020204" pitchFamily="34" charset="0"/>
              </a:rPr>
              <a:t>sót</a:t>
            </a:r>
            <a:r>
              <a:rPr lang="vi-VN" sz="3200" b="1" dirty="0">
                <a:latin typeface="+mn-lt"/>
                <a:cs typeface="Arial" panose="020B0604020202020204" pitchFamily="34" charset="0"/>
              </a:rPr>
              <a:t>, </a:t>
            </a:r>
            <a:r>
              <a:rPr lang="vi-VN" sz="3200" b="1" dirty="0" err="1">
                <a:latin typeface="+mn-lt"/>
                <a:cs typeface="Arial" panose="020B0604020202020204" pitchFamily="34" charset="0"/>
              </a:rPr>
              <a:t>mất</a:t>
            </a:r>
            <a:r>
              <a:rPr lang="vi-VN" sz="3200" b="1" dirty="0">
                <a:latin typeface="+mn-lt"/>
                <a:cs typeface="Arial" panose="020B0604020202020204" pitchFamily="34" charset="0"/>
              </a:rPr>
              <a:t> </a:t>
            </a:r>
            <a:r>
              <a:rPr lang="vi-VN" sz="3200" b="1" dirty="0" err="1">
                <a:latin typeface="+mn-lt"/>
                <a:cs typeface="Arial" panose="020B0604020202020204" pitchFamily="34" charset="0"/>
              </a:rPr>
              <a:t>thời</a:t>
            </a:r>
            <a:r>
              <a:rPr lang="vi-VN" sz="3200" b="1" dirty="0">
                <a:latin typeface="+mn-lt"/>
                <a:cs typeface="Arial" panose="020B0604020202020204" pitchFamily="34" charset="0"/>
              </a:rPr>
              <a:t> gian.</a:t>
            </a:r>
          </a:p>
        </p:txBody>
      </p:sp>
      <p:pic>
        <p:nvPicPr>
          <p:cNvPr id="159" name="Google Shape;159;p19"/>
          <p:cNvPicPr preferRelativeResize="0"/>
          <p:nvPr/>
        </p:nvPicPr>
        <p:blipFill>
          <a:blip r:embed="rId3">
            <a:alphaModFix/>
          </a:blip>
          <a:stretch>
            <a:fillRect/>
          </a:stretch>
        </p:blipFill>
        <p:spPr>
          <a:xfrm>
            <a:off x="8812450" y="0"/>
            <a:ext cx="8445500" cy="10287000"/>
          </a:xfrm>
          <a:prstGeom prst="rect">
            <a:avLst/>
          </a:prstGeom>
          <a:noFill/>
          <a:ln>
            <a:noFill/>
          </a:ln>
        </p:spPr>
      </p:pic>
      <p:sp>
        <p:nvSpPr>
          <p:cNvPr id="5" name="Google Shape;158;p19">
            <a:extLst>
              <a:ext uri="{FF2B5EF4-FFF2-40B4-BE49-F238E27FC236}">
                <a16:creationId xmlns:a16="http://schemas.microsoft.com/office/drawing/2014/main" id="{33A755B7-E924-44EF-A158-565B488656CC}"/>
              </a:ext>
            </a:extLst>
          </p:cNvPr>
          <p:cNvSpPr txBox="1"/>
          <p:nvPr/>
        </p:nvSpPr>
        <p:spPr>
          <a:xfrm>
            <a:off x="1028700" y="6200007"/>
            <a:ext cx="6802500" cy="1477328"/>
          </a:xfrm>
          <a:prstGeom prst="rect">
            <a:avLst/>
          </a:prstGeom>
          <a:noFill/>
          <a:ln>
            <a:noFill/>
          </a:ln>
        </p:spPr>
        <p:txBody>
          <a:bodyPr spcFirstLastPara="1" wrap="square" lIns="0" tIns="0" rIns="0" bIns="0" anchor="t" anchorCtr="0">
            <a:spAutoFit/>
          </a:bodyPr>
          <a:lstStyle/>
          <a:p>
            <a:r>
              <a:rPr lang="en-US" sz="3200" b="1" dirty="0"/>
              <a:t>Ý </a:t>
            </a:r>
            <a:r>
              <a:rPr lang="en-US" sz="3200" b="1" dirty="0" err="1"/>
              <a:t>nghĩa</a:t>
            </a:r>
            <a:r>
              <a:rPr lang="en-US" sz="3200" b="1" dirty="0"/>
              <a:t> </a:t>
            </a:r>
            <a:r>
              <a:rPr lang="en-US" sz="3200" b="1" dirty="0" err="1"/>
              <a:t>thực</a:t>
            </a:r>
            <a:r>
              <a:rPr lang="en-US" sz="3200" b="1" dirty="0"/>
              <a:t> </a:t>
            </a:r>
            <a:r>
              <a:rPr lang="en-US" sz="3200" b="1" dirty="0" err="1"/>
              <a:t>tiễn</a:t>
            </a:r>
            <a:r>
              <a:rPr lang="en-US" sz="3200" b="1" dirty="0"/>
              <a:t> </a:t>
            </a:r>
            <a:r>
              <a:rPr lang="en-US" sz="3200" b="1" dirty="0" err="1"/>
              <a:t>của</a:t>
            </a:r>
            <a:r>
              <a:rPr lang="en-US" sz="3200" b="1" dirty="0"/>
              <a:t> </a:t>
            </a:r>
            <a:r>
              <a:rPr lang="en-US" sz="3200" b="1" dirty="0" err="1"/>
              <a:t>đề</a:t>
            </a:r>
            <a:r>
              <a:rPr lang="en-US" sz="3200" b="1" dirty="0"/>
              <a:t> </a:t>
            </a:r>
            <a:r>
              <a:rPr lang="en-US" sz="3200" b="1" dirty="0" err="1"/>
              <a:t>tài</a:t>
            </a:r>
            <a:r>
              <a:rPr lang="en-US" sz="3200" b="1" dirty="0"/>
              <a:t>: </a:t>
            </a:r>
            <a:r>
              <a:rPr lang="en-US" sz="3200" b="1" dirty="0" err="1"/>
              <a:t>Giảm</a:t>
            </a:r>
            <a:r>
              <a:rPr lang="en-US" sz="3200" b="1" dirty="0"/>
              <a:t> </a:t>
            </a:r>
            <a:r>
              <a:rPr lang="en-US" sz="3200" b="1" dirty="0" err="1"/>
              <a:t>tải</a:t>
            </a:r>
            <a:r>
              <a:rPr lang="en-US" sz="3200" b="1" dirty="0"/>
              <a:t> </a:t>
            </a:r>
            <a:r>
              <a:rPr lang="en-US" sz="3200" b="1" dirty="0" err="1"/>
              <a:t>công</a:t>
            </a:r>
            <a:r>
              <a:rPr lang="en-US" sz="3200" b="1" dirty="0"/>
              <a:t> </a:t>
            </a:r>
            <a:r>
              <a:rPr lang="en-US" sz="3200" b="1" dirty="0" err="1"/>
              <a:t>việc</a:t>
            </a:r>
            <a:r>
              <a:rPr lang="en-US" sz="3200" b="1" dirty="0"/>
              <a:t> </a:t>
            </a:r>
            <a:r>
              <a:rPr lang="en-US" sz="3200" b="1" dirty="0" err="1"/>
              <a:t>thủ</a:t>
            </a:r>
            <a:r>
              <a:rPr lang="en-US" sz="3200" b="1" dirty="0"/>
              <a:t> </a:t>
            </a:r>
            <a:r>
              <a:rPr lang="en-US" sz="3200" b="1" dirty="0" err="1"/>
              <a:t>công</a:t>
            </a:r>
            <a:r>
              <a:rPr lang="en-US" sz="3200" b="1" dirty="0"/>
              <a:t>, </a:t>
            </a:r>
            <a:r>
              <a:rPr lang="en-US" sz="3200" b="1" dirty="0" err="1"/>
              <a:t>cải</a:t>
            </a:r>
            <a:r>
              <a:rPr lang="en-US" sz="3200" b="1" dirty="0"/>
              <a:t> </a:t>
            </a:r>
            <a:r>
              <a:rPr lang="en-US" sz="3200" b="1" dirty="0" err="1"/>
              <a:t>thiện</a:t>
            </a:r>
            <a:r>
              <a:rPr lang="en-US" sz="3200" b="1" dirty="0"/>
              <a:t> </a:t>
            </a:r>
            <a:r>
              <a:rPr lang="en-US" sz="3200" b="1" dirty="0" err="1"/>
              <a:t>hiệu</a:t>
            </a:r>
            <a:r>
              <a:rPr lang="en-US" sz="3200" b="1" dirty="0"/>
              <a:t> </a:t>
            </a:r>
            <a:r>
              <a:rPr lang="en-US" sz="3200" b="1" dirty="0" err="1"/>
              <a:t>suất</a:t>
            </a:r>
            <a:r>
              <a:rPr lang="en-US" sz="3200" b="1" dirty="0"/>
              <a:t> </a:t>
            </a:r>
            <a:r>
              <a:rPr lang="en-US" sz="3200" b="1" dirty="0" err="1"/>
              <a:t>quản</a:t>
            </a:r>
            <a:r>
              <a:rPr lang="en-US" sz="3200" b="1" dirty="0"/>
              <a:t> </a:t>
            </a:r>
            <a:r>
              <a:rPr lang="en-US" sz="3200" b="1" dirty="0" err="1"/>
              <a:t>lý</a:t>
            </a:r>
            <a:r>
              <a:rPr lang="en-US" sz="3200" b="1" dirty="0"/>
              <a:t>.</a:t>
            </a:r>
            <a:endParaRPr lang="vi-VN" sz="3200" b="1" dirty="0"/>
          </a:p>
        </p:txBody>
      </p:sp>
      <p:pic>
        <p:nvPicPr>
          <p:cNvPr id="3074" name="Picture 2" descr="Hình ảnh Lập Trình Viên Làm Việc Tại Nhà PNG , Người Lập Trình, Mã Hóa,  Trang Mạng PNG và Vector với nền trong suốt để tải xuống miễn phí">
            <a:extLst>
              <a:ext uri="{FF2B5EF4-FFF2-40B4-BE49-F238E27FC236}">
                <a16:creationId xmlns:a16="http://schemas.microsoft.com/office/drawing/2014/main" id="{F32D1046-7431-4E6E-AB3B-B701DC79D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2450" y="0"/>
            <a:ext cx="1028700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63"/>
        <p:cNvGrpSpPr/>
        <p:nvPr/>
      </p:nvGrpSpPr>
      <p:grpSpPr>
        <a:xfrm>
          <a:off x="0" y="0"/>
          <a:ext cx="0" cy="0"/>
          <a:chOff x="0" y="0"/>
          <a:chExt cx="0" cy="0"/>
        </a:xfrm>
      </p:grpSpPr>
      <p:grpSp>
        <p:nvGrpSpPr>
          <p:cNvPr id="164" name="Google Shape;164;p20"/>
          <p:cNvGrpSpPr/>
          <p:nvPr/>
        </p:nvGrpSpPr>
        <p:grpSpPr>
          <a:xfrm>
            <a:off x="0" y="-144662"/>
            <a:ext cx="18288118" cy="10431728"/>
            <a:chOff x="0" y="-38100"/>
            <a:chExt cx="4816592" cy="2747433"/>
          </a:xfrm>
        </p:grpSpPr>
        <p:sp>
          <p:nvSpPr>
            <p:cNvPr id="165" name="Google Shape;165;p2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476250" cap="sq" cmpd="sng">
              <a:solidFill>
                <a:srgbClr val="FFFFFF"/>
              </a:solidFill>
              <a:prstDash val="solid"/>
              <a:miter lim="8000"/>
              <a:headEnd type="none" w="sm" len="sm"/>
              <a:tailEnd type="none" w="sm" len="sm"/>
            </a:ln>
          </p:spPr>
        </p:sp>
        <p:sp>
          <p:nvSpPr>
            <p:cNvPr id="166" name="Google Shape;166;p20"/>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7" name="Google Shape;167;p20"/>
          <p:cNvSpPr txBox="1"/>
          <p:nvPr/>
        </p:nvSpPr>
        <p:spPr>
          <a:xfrm>
            <a:off x="823881" y="2031054"/>
            <a:ext cx="10554000" cy="4825937"/>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Xây</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dựng</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hệ</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thống</a:t>
            </a:r>
            <a:r>
              <a:rPr lang="en-US" sz="3200" b="0" i="0" u="none" strike="noStrike" cap="none" dirty="0">
                <a:solidFill>
                  <a:srgbClr val="FFFFFF"/>
                </a:solidFill>
                <a:latin typeface="Poppins"/>
                <a:ea typeface="Poppins"/>
                <a:cs typeface="Poppins"/>
                <a:sym typeface="Poppins"/>
              </a:rPr>
              <a:t> desktop </a:t>
            </a:r>
            <a:r>
              <a:rPr lang="en-US" sz="3200" b="0" i="0" u="none" strike="noStrike" cap="none" dirty="0" err="1">
                <a:solidFill>
                  <a:srgbClr val="FFFFFF"/>
                </a:solidFill>
                <a:latin typeface="Poppins"/>
                <a:ea typeface="Poppins"/>
                <a:cs typeface="Poppins"/>
                <a:sym typeface="Poppins"/>
              </a:rPr>
              <a:t>quản</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lý</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dự</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án</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và</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thành</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viên</a:t>
            </a:r>
            <a:r>
              <a:rPr lang="en-US" sz="3200" b="0" i="0" u="none" strike="noStrike" cap="none" dirty="0">
                <a:solidFill>
                  <a:srgbClr val="FFFFFF"/>
                </a:solidFill>
                <a:latin typeface="Poppins"/>
                <a:ea typeface="Poppins"/>
                <a:cs typeface="Poppins"/>
                <a:sym typeface="Poppins"/>
              </a:rPr>
              <a:t>.</a:t>
            </a:r>
          </a:p>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Đáp</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ứng</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các</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chức</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năng</a:t>
            </a:r>
            <a:r>
              <a:rPr lang="en-US" sz="3200" b="0" i="0" u="none" strike="noStrike" cap="none" dirty="0">
                <a:solidFill>
                  <a:srgbClr val="FFFFFF"/>
                </a:solidFill>
                <a:latin typeface="Poppins"/>
                <a:ea typeface="Poppins"/>
                <a:cs typeface="Poppins"/>
                <a:sym typeface="Poppins"/>
              </a:rPr>
              <a:t>:</a:t>
            </a:r>
          </a:p>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Thêm</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sửa</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xóa</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dự</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án</a:t>
            </a:r>
            <a:r>
              <a:rPr lang="en-US" sz="3200" b="0" i="0" u="none" strike="noStrike" cap="none" dirty="0">
                <a:solidFill>
                  <a:srgbClr val="FFFFFF"/>
                </a:solidFill>
                <a:latin typeface="Poppins"/>
                <a:ea typeface="Poppins"/>
                <a:cs typeface="Poppins"/>
                <a:sym typeface="Poppins"/>
              </a:rPr>
              <a:t>.</a:t>
            </a:r>
          </a:p>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Thêm</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thành</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viên</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vào</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dự</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án</a:t>
            </a:r>
            <a:r>
              <a:rPr lang="en-US" sz="3200" b="0" i="0" u="none" strike="noStrike" cap="none" dirty="0">
                <a:solidFill>
                  <a:srgbClr val="FFFFFF"/>
                </a:solidFill>
                <a:latin typeface="Poppins"/>
                <a:ea typeface="Poppins"/>
                <a:cs typeface="Poppins"/>
                <a:sym typeface="Poppins"/>
              </a:rPr>
              <a:t>.</a:t>
            </a:r>
          </a:p>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Tìm</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kiếm</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lọc</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theo</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tên</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chủ</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nhiệm</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hoặc</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thành</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viên</a:t>
            </a:r>
            <a:r>
              <a:rPr lang="en-US" sz="3200" b="0" i="0" u="none" strike="noStrike" cap="none" dirty="0">
                <a:solidFill>
                  <a:srgbClr val="FFFFFF"/>
                </a:solidFill>
                <a:latin typeface="Poppins"/>
                <a:ea typeface="Poppins"/>
                <a:cs typeface="Poppins"/>
                <a:sym typeface="Poppins"/>
              </a:rPr>
              <a:t>.</a:t>
            </a:r>
          </a:p>
          <a:p>
            <a:pPr marL="0" marR="0" lvl="0" indent="0" algn="just" rtl="0">
              <a:lnSpc>
                <a:spcPct val="140000"/>
              </a:lnSpc>
              <a:spcBef>
                <a:spcPts val="0"/>
              </a:spcBef>
              <a:spcAft>
                <a:spcPts val="0"/>
              </a:spcAft>
              <a:buNone/>
            </a:pPr>
            <a:r>
              <a:rPr lang="en-US" sz="3200" b="0" i="0" u="none" strike="noStrike" cap="none" dirty="0" err="1">
                <a:solidFill>
                  <a:srgbClr val="FFFFFF"/>
                </a:solidFill>
                <a:latin typeface="Poppins"/>
                <a:ea typeface="Poppins"/>
                <a:cs typeface="Poppins"/>
                <a:sym typeface="Poppins"/>
              </a:rPr>
              <a:t>Tính</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tổng</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số</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dự</a:t>
            </a:r>
            <a:r>
              <a:rPr lang="en-US" sz="3200" b="0" i="0" u="none" strike="noStrike" cap="none" dirty="0">
                <a:solidFill>
                  <a:srgbClr val="FFFFFF"/>
                </a:solidFill>
                <a:latin typeface="Poppins"/>
                <a:ea typeface="Poppins"/>
                <a:cs typeface="Poppins"/>
                <a:sym typeface="Poppins"/>
              </a:rPr>
              <a:t> </a:t>
            </a:r>
            <a:r>
              <a:rPr lang="en-US" sz="3200" b="0" i="0" u="none" strike="noStrike" cap="none" dirty="0" err="1">
                <a:solidFill>
                  <a:srgbClr val="FFFFFF"/>
                </a:solidFill>
                <a:latin typeface="Poppins"/>
                <a:ea typeface="Poppins"/>
                <a:cs typeface="Poppins"/>
                <a:sym typeface="Poppins"/>
              </a:rPr>
              <a:t>án</a:t>
            </a:r>
            <a:r>
              <a:rPr lang="en-US" sz="3200" b="0" i="0" u="none" strike="noStrike" cap="none" dirty="0">
                <a:solidFill>
                  <a:srgbClr val="FFFFFF"/>
                </a:solidFill>
                <a:latin typeface="Poppins"/>
                <a:ea typeface="Poppins"/>
                <a:cs typeface="Poppins"/>
                <a:sym typeface="Poppins"/>
              </a:rPr>
              <a:t>.</a:t>
            </a:r>
            <a:endParaRPr sz="3200" dirty="0"/>
          </a:p>
        </p:txBody>
      </p:sp>
      <p:sp>
        <p:nvSpPr>
          <p:cNvPr id="168" name="Google Shape;168;p20"/>
          <p:cNvSpPr txBox="1"/>
          <p:nvPr/>
        </p:nvSpPr>
        <p:spPr>
          <a:xfrm>
            <a:off x="-1085903" y="156532"/>
            <a:ext cx="8295600" cy="172354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000" dirty="0">
                <a:solidFill>
                  <a:srgbClr val="FFFFFF"/>
                </a:solidFill>
                <a:latin typeface="League Spartan ExtraBold"/>
                <a:ea typeface="League Spartan ExtraBold"/>
                <a:cs typeface="League Spartan ExtraBold"/>
                <a:sym typeface="League Spartan ExtraBold"/>
              </a:rPr>
              <a:t>MỤC TIÊU</a:t>
            </a:r>
            <a:endParaRPr dirty="0">
              <a:latin typeface="League Spartan ExtraBold"/>
              <a:ea typeface="League Spartan ExtraBold"/>
              <a:cs typeface="League Spartan ExtraBold"/>
              <a:sym typeface="League Spartan ExtraBold"/>
            </a:endParaRPr>
          </a:p>
        </p:txBody>
      </p:sp>
      <p:sp>
        <p:nvSpPr>
          <p:cNvPr id="11" name="TextBox 10">
            <a:extLst>
              <a:ext uri="{FF2B5EF4-FFF2-40B4-BE49-F238E27FC236}">
                <a16:creationId xmlns:a16="http://schemas.microsoft.com/office/drawing/2014/main" id="{1582A8D5-C669-47F1-841B-83A06BA84FBF}"/>
              </a:ext>
            </a:extLst>
          </p:cNvPr>
          <p:cNvSpPr txBox="1"/>
          <p:nvPr/>
        </p:nvSpPr>
        <p:spPr>
          <a:xfrm>
            <a:off x="11782327" y="255824"/>
            <a:ext cx="9383842" cy="1775230"/>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9600" b="0" i="0" u="none" strike="noStrike" kern="0" cap="none" spc="0" normalizeH="0" baseline="0" noProof="0" dirty="0">
                <a:ln>
                  <a:noFill/>
                </a:ln>
                <a:solidFill>
                  <a:srgbClr val="FFFFFF"/>
                </a:solidFill>
                <a:effectLst/>
                <a:uLnTx/>
                <a:uFillTx/>
                <a:latin typeface="League Spartan ExtraBold"/>
                <a:ea typeface="League Spartan ExtraBold"/>
                <a:cs typeface="League Spartan ExtraBold"/>
                <a:sym typeface="League Spartan ExtraBold"/>
              </a:rPr>
              <a:t>PHẠM VI</a:t>
            </a:r>
            <a:endParaRPr kumimoji="0" lang="en-US" sz="9600" b="0" i="0" u="none" strike="noStrike" kern="0" cap="none" spc="0" normalizeH="0" baseline="0" noProof="0" dirty="0">
              <a:ln>
                <a:noFill/>
              </a:ln>
              <a:solidFill>
                <a:srgbClr val="000000"/>
              </a:solidFill>
              <a:effectLst/>
              <a:uLnTx/>
              <a:uFillTx/>
              <a:latin typeface="League Spartan ExtraBold"/>
              <a:ea typeface="League Spartan ExtraBold"/>
              <a:cs typeface="League Spartan ExtraBold"/>
              <a:sym typeface="League Spartan ExtraBold"/>
            </a:endParaRPr>
          </a:p>
        </p:txBody>
      </p:sp>
      <p:sp>
        <p:nvSpPr>
          <p:cNvPr id="12" name="Google Shape;201;p23">
            <a:extLst>
              <a:ext uri="{FF2B5EF4-FFF2-40B4-BE49-F238E27FC236}">
                <a16:creationId xmlns:a16="http://schemas.microsoft.com/office/drawing/2014/main" id="{BFA9CE1F-D576-4D84-BD58-BFC106F7025F}"/>
              </a:ext>
            </a:extLst>
          </p:cNvPr>
          <p:cNvSpPr txBox="1"/>
          <p:nvPr/>
        </p:nvSpPr>
        <p:spPr>
          <a:xfrm>
            <a:off x="11581775" y="2175716"/>
            <a:ext cx="6151590" cy="323165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vi-VN" sz="3500" b="0" i="0" u="none" strike="noStrike" cap="none" dirty="0">
                <a:solidFill>
                  <a:srgbClr val="FFFFFF"/>
                </a:solidFill>
                <a:latin typeface="Poppins"/>
                <a:ea typeface="Poppins"/>
                <a:cs typeface="Poppins"/>
                <a:sym typeface="Poppins"/>
              </a:rPr>
              <a:t>Công </a:t>
            </a:r>
            <a:r>
              <a:rPr lang="vi-VN" sz="3500" b="0" i="0" u="none" strike="noStrike" cap="none" dirty="0" err="1">
                <a:solidFill>
                  <a:srgbClr val="FFFFFF"/>
                </a:solidFill>
                <a:latin typeface="Poppins"/>
                <a:ea typeface="Poppins"/>
                <a:cs typeface="Poppins"/>
                <a:sym typeface="Poppins"/>
              </a:rPr>
              <a:t>nghệ</a:t>
            </a:r>
            <a:r>
              <a:rPr lang="vi-VN" sz="3500" b="0" i="0" u="none" strike="noStrike" cap="none" dirty="0">
                <a:solidFill>
                  <a:srgbClr val="FFFFFF"/>
                </a:solidFill>
                <a:latin typeface="Poppins"/>
                <a:ea typeface="Poppins"/>
                <a:cs typeface="Poppins"/>
                <a:sym typeface="Poppins"/>
              </a:rPr>
              <a:t> </a:t>
            </a:r>
            <a:r>
              <a:rPr lang="vi-VN" sz="3500" b="0" i="0" u="none" strike="noStrike" cap="none" dirty="0" err="1">
                <a:solidFill>
                  <a:srgbClr val="FFFFFF"/>
                </a:solidFill>
                <a:latin typeface="Poppins"/>
                <a:ea typeface="Poppins"/>
                <a:cs typeface="Poppins"/>
                <a:sym typeface="Poppins"/>
              </a:rPr>
              <a:t>sử</a:t>
            </a:r>
            <a:r>
              <a:rPr lang="vi-VN" sz="3500" b="0" i="0" u="none" strike="noStrike" cap="none" dirty="0">
                <a:solidFill>
                  <a:srgbClr val="FFFFFF"/>
                </a:solidFill>
                <a:latin typeface="Poppins"/>
                <a:ea typeface="Poppins"/>
                <a:cs typeface="Poppins"/>
                <a:sym typeface="Poppins"/>
              </a:rPr>
              <a:t> </a:t>
            </a:r>
            <a:r>
              <a:rPr lang="vi-VN" sz="3500" b="0" i="0" u="none" strike="noStrike" cap="none" dirty="0" err="1">
                <a:solidFill>
                  <a:srgbClr val="FFFFFF"/>
                </a:solidFill>
                <a:latin typeface="Poppins"/>
                <a:ea typeface="Poppins"/>
                <a:cs typeface="Poppins"/>
                <a:sym typeface="Poppins"/>
              </a:rPr>
              <a:t>dụng</a:t>
            </a:r>
            <a:r>
              <a:rPr lang="vi-VN" sz="3500" b="0" i="0" u="none" strike="noStrike" cap="none" dirty="0">
                <a:solidFill>
                  <a:srgbClr val="FFFFFF"/>
                </a:solidFill>
                <a:latin typeface="Poppins"/>
                <a:ea typeface="Poppins"/>
                <a:cs typeface="Poppins"/>
                <a:sym typeface="Poppins"/>
              </a:rPr>
              <a:t>:</a:t>
            </a:r>
            <a:endParaRPr lang="en-US" sz="3500" b="0" i="0" u="none" strike="noStrike" cap="none" dirty="0">
              <a:solidFill>
                <a:srgbClr val="FFFFFF"/>
              </a:solidFill>
              <a:latin typeface="Poppins"/>
              <a:ea typeface="Poppins"/>
              <a:cs typeface="Poppins"/>
              <a:sym typeface="Poppins"/>
            </a:endParaRPr>
          </a:p>
          <a:p>
            <a:pPr marL="0" marR="0" lvl="0" indent="0" algn="l" rtl="0">
              <a:lnSpc>
                <a:spcPct val="150000"/>
              </a:lnSpc>
              <a:spcBef>
                <a:spcPts val="0"/>
              </a:spcBef>
              <a:spcAft>
                <a:spcPts val="0"/>
              </a:spcAft>
              <a:buNone/>
            </a:pPr>
            <a:r>
              <a:rPr lang="vi-VN" sz="3500" b="0" i="0" u="none" strike="noStrike" cap="none" dirty="0">
                <a:solidFill>
                  <a:srgbClr val="FFFFFF"/>
                </a:solidFill>
                <a:latin typeface="Poppins"/>
                <a:ea typeface="Poppins"/>
                <a:cs typeface="Poppins"/>
                <a:sym typeface="Poppins"/>
              </a:rPr>
              <a:t>Giao </a:t>
            </a:r>
            <a:r>
              <a:rPr lang="vi-VN" sz="3500" b="0" i="0" u="none" strike="noStrike" cap="none" dirty="0" err="1">
                <a:solidFill>
                  <a:srgbClr val="FFFFFF"/>
                </a:solidFill>
                <a:latin typeface="Poppins"/>
                <a:ea typeface="Poppins"/>
                <a:cs typeface="Poppins"/>
                <a:sym typeface="Poppins"/>
              </a:rPr>
              <a:t>diện</a:t>
            </a:r>
            <a:r>
              <a:rPr lang="vi-VN" sz="3500" b="0" i="0" u="none" strike="noStrike" cap="none" dirty="0">
                <a:solidFill>
                  <a:srgbClr val="FFFFFF"/>
                </a:solidFill>
                <a:latin typeface="Poppins"/>
                <a:ea typeface="Poppins"/>
                <a:cs typeface="Poppins"/>
                <a:sym typeface="Poppins"/>
              </a:rPr>
              <a:t>: Windows </a:t>
            </a:r>
            <a:r>
              <a:rPr lang="vi-VN" sz="3500" b="0" i="0" u="none" strike="noStrike" cap="none" dirty="0" err="1">
                <a:solidFill>
                  <a:srgbClr val="FFFFFF"/>
                </a:solidFill>
                <a:latin typeface="Poppins"/>
                <a:ea typeface="Poppins"/>
                <a:cs typeface="Poppins"/>
                <a:sym typeface="Poppins"/>
              </a:rPr>
              <a:t>Forms</a:t>
            </a:r>
            <a:r>
              <a:rPr lang="vi-VN" sz="3500" b="0" i="0" u="none" strike="noStrike" cap="none" dirty="0">
                <a:solidFill>
                  <a:srgbClr val="FFFFFF"/>
                </a:solidFill>
                <a:latin typeface="Poppins"/>
                <a:ea typeface="Poppins"/>
                <a:cs typeface="Poppins"/>
                <a:sym typeface="Poppins"/>
              </a:rPr>
              <a:t>.</a:t>
            </a:r>
            <a:endParaRPr lang="en-US" sz="3500" b="0" i="0" u="none" strike="noStrike" cap="none" dirty="0">
              <a:solidFill>
                <a:srgbClr val="FFFFFF"/>
              </a:solidFill>
              <a:latin typeface="Poppins"/>
              <a:ea typeface="Poppins"/>
              <a:cs typeface="Poppins"/>
              <a:sym typeface="Poppins"/>
            </a:endParaRPr>
          </a:p>
          <a:p>
            <a:pPr marL="0" marR="0" lvl="0" indent="0" algn="l" rtl="0">
              <a:lnSpc>
                <a:spcPct val="150000"/>
              </a:lnSpc>
              <a:spcBef>
                <a:spcPts val="0"/>
              </a:spcBef>
              <a:spcAft>
                <a:spcPts val="0"/>
              </a:spcAft>
              <a:buNone/>
            </a:pPr>
            <a:r>
              <a:rPr lang="vi-VN" sz="3500" b="0" i="0" u="none" strike="noStrike" cap="none" dirty="0">
                <a:solidFill>
                  <a:srgbClr val="FFFFFF"/>
                </a:solidFill>
                <a:latin typeface="Poppins"/>
                <a:ea typeface="Poppins"/>
                <a:cs typeface="Poppins"/>
                <a:sym typeface="Poppins"/>
              </a:rPr>
              <a:t>Cơ </a:t>
            </a:r>
            <a:r>
              <a:rPr lang="vi-VN" sz="3500" b="0" i="0" u="none" strike="noStrike" cap="none" dirty="0" err="1">
                <a:solidFill>
                  <a:srgbClr val="FFFFFF"/>
                </a:solidFill>
                <a:latin typeface="Poppins"/>
                <a:ea typeface="Poppins"/>
                <a:cs typeface="Poppins"/>
                <a:sym typeface="Poppins"/>
              </a:rPr>
              <a:t>sở</a:t>
            </a:r>
            <a:r>
              <a:rPr lang="vi-VN" sz="3500" b="0" i="0" u="none" strike="noStrike" cap="none" dirty="0">
                <a:solidFill>
                  <a:srgbClr val="FFFFFF"/>
                </a:solidFill>
                <a:latin typeface="Poppins"/>
                <a:ea typeface="Poppins"/>
                <a:cs typeface="Poppins"/>
                <a:sym typeface="Poppins"/>
              </a:rPr>
              <a:t> </a:t>
            </a:r>
            <a:r>
              <a:rPr lang="vi-VN" sz="3500" b="0" i="0" u="none" strike="noStrike" cap="none" dirty="0" err="1">
                <a:solidFill>
                  <a:srgbClr val="FFFFFF"/>
                </a:solidFill>
                <a:latin typeface="Poppins"/>
                <a:ea typeface="Poppins"/>
                <a:cs typeface="Poppins"/>
                <a:sym typeface="Poppins"/>
              </a:rPr>
              <a:t>dữ</a:t>
            </a:r>
            <a:r>
              <a:rPr lang="vi-VN" sz="3500" b="0" i="0" u="none" strike="noStrike" cap="none" dirty="0">
                <a:solidFill>
                  <a:srgbClr val="FFFFFF"/>
                </a:solidFill>
                <a:latin typeface="Poppins"/>
                <a:ea typeface="Poppins"/>
                <a:cs typeface="Poppins"/>
                <a:sym typeface="Poppins"/>
              </a:rPr>
              <a:t> </a:t>
            </a:r>
            <a:r>
              <a:rPr lang="vi-VN" sz="3500" b="0" i="0" u="none" strike="noStrike" cap="none" dirty="0" err="1">
                <a:solidFill>
                  <a:srgbClr val="FFFFFF"/>
                </a:solidFill>
                <a:latin typeface="Poppins"/>
                <a:ea typeface="Poppins"/>
                <a:cs typeface="Poppins"/>
                <a:sym typeface="Poppins"/>
              </a:rPr>
              <a:t>liệu</a:t>
            </a:r>
            <a:r>
              <a:rPr lang="vi-VN" sz="3500" b="0" i="0" u="none" strike="noStrike" cap="none" dirty="0">
                <a:solidFill>
                  <a:srgbClr val="FFFFFF"/>
                </a:solidFill>
                <a:latin typeface="Poppins"/>
                <a:ea typeface="Poppins"/>
                <a:cs typeface="Poppins"/>
                <a:sym typeface="Poppins"/>
              </a:rPr>
              <a:t>: SQL Server.</a:t>
            </a:r>
            <a:endParaRPr lang="en-US" sz="3500" b="0" i="0" u="none" strike="noStrike" cap="none" dirty="0">
              <a:solidFill>
                <a:srgbClr val="FFFFFF"/>
              </a:solidFill>
              <a:latin typeface="Poppins"/>
              <a:ea typeface="Poppins"/>
              <a:cs typeface="Poppins"/>
              <a:sym typeface="Poppins"/>
            </a:endParaRPr>
          </a:p>
          <a:p>
            <a:pPr marL="0" marR="0" lvl="0" indent="0" algn="l" rtl="0">
              <a:lnSpc>
                <a:spcPct val="150000"/>
              </a:lnSpc>
              <a:spcBef>
                <a:spcPts val="0"/>
              </a:spcBef>
              <a:spcAft>
                <a:spcPts val="0"/>
              </a:spcAft>
              <a:buNone/>
            </a:pPr>
            <a:r>
              <a:rPr lang="vi-VN" sz="3500" b="0" i="0" u="none" strike="noStrike" cap="none" dirty="0">
                <a:solidFill>
                  <a:srgbClr val="FFFFFF"/>
                </a:solidFill>
                <a:latin typeface="Poppins"/>
                <a:ea typeface="Poppins"/>
                <a:cs typeface="Poppins"/>
                <a:sym typeface="Poppins"/>
              </a:rPr>
              <a:t>Thư </a:t>
            </a:r>
            <a:r>
              <a:rPr lang="vi-VN" sz="3500" b="0" i="0" u="none" strike="noStrike" cap="none" dirty="0" err="1">
                <a:solidFill>
                  <a:srgbClr val="FFFFFF"/>
                </a:solidFill>
                <a:latin typeface="Poppins"/>
                <a:ea typeface="Poppins"/>
                <a:cs typeface="Poppins"/>
                <a:sym typeface="Poppins"/>
              </a:rPr>
              <a:t>viện</a:t>
            </a:r>
            <a:r>
              <a:rPr lang="vi-VN" sz="3500" b="0" i="0" u="none" strike="noStrike" cap="none" dirty="0">
                <a:solidFill>
                  <a:srgbClr val="FFFFFF"/>
                </a:solidFill>
                <a:latin typeface="Poppins"/>
                <a:ea typeface="Poppins"/>
                <a:cs typeface="Poppins"/>
                <a:sym typeface="Poppins"/>
              </a:rPr>
              <a:t>: ADO.NET.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99"/>
        <p:cNvGrpSpPr/>
        <p:nvPr/>
      </p:nvGrpSpPr>
      <p:grpSpPr>
        <a:xfrm>
          <a:off x="0" y="0"/>
          <a:ext cx="0" cy="0"/>
          <a:chOff x="0" y="0"/>
          <a:chExt cx="0" cy="0"/>
        </a:xfrm>
      </p:grpSpPr>
      <p:sp>
        <p:nvSpPr>
          <p:cNvPr id="200" name="Google Shape;200;p23"/>
          <p:cNvSpPr txBox="1"/>
          <p:nvPr/>
        </p:nvSpPr>
        <p:spPr>
          <a:xfrm>
            <a:off x="485185" y="149755"/>
            <a:ext cx="11137626"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err="1">
                <a:solidFill>
                  <a:srgbClr val="FFFFFF"/>
                </a:solidFill>
                <a:latin typeface="League Spartan ExtraBold"/>
                <a:ea typeface="League Spartan ExtraBold"/>
                <a:cs typeface="League Spartan ExtraBold"/>
                <a:sym typeface="League Spartan ExtraBold"/>
              </a:rPr>
              <a:t>Thiết</a:t>
            </a:r>
            <a:r>
              <a:rPr lang="en-US" sz="8000" dirty="0">
                <a:solidFill>
                  <a:srgbClr val="FFFFFF"/>
                </a:solidFill>
                <a:latin typeface="League Spartan ExtraBold"/>
                <a:ea typeface="League Spartan ExtraBold"/>
                <a:cs typeface="League Spartan ExtraBold"/>
                <a:sym typeface="League Spartan ExtraBold"/>
              </a:rPr>
              <a:t> </a:t>
            </a:r>
            <a:r>
              <a:rPr lang="en-US" sz="8000" dirty="0" err="1">
                <a:solidFill>
                  <a:srgbClr val="FFFFFF"/>
                </a:solidFill>
                <a:latin typeface="League Spartan ExtraBold"/>
                <a:ea typeface="League Spartan ExtraBold"/>
                <a:cs typeface="League Spartan ExtraBold"/>
                <a:sym typeface="League Spartan ExtraBold"/>
              </a:rPr>
              <a:t>Kế</a:t>
            </a:r>
            <a:r>
              <a:rPr lang="en-US" sz="8000" dirty="0">
                <a:solidFill>
                  <a:srgbClr val="FFFFFF"/>
                </a:solidFill>
                <a:latin typeface="League Spartan ExtraBold"/>
                <a:ea typeface="League Spartan ExtraBold"/>
                <a:cs typeface="League Spartan ExtraBold"/>
                <a:sym typeface="League Spartan ExtraBold"/>
              </a:rPr>
              <a:t> Giao </a:t>
            </a:r>
            <a:r>
              <a:rPr lang="en-US" sz="8000" dirty="0" err="1">
                <a:solidFill>
                  <a:srgbClr val="FFFFFF"/>
                </a:solidFill>
                <a:latin typeface="League Spartan ExtraBold"/>
                <a:ea typeface="League Spartan ExtraBold"/>
                <a:cs typeface="League Spartan ExtraBold"/>
                <a:sym typeface="League Spartan ExtraBold"/>
              </a:rPr>
              <a:t>Diện</a:t>
            </a:r>
            <a:endParaRPr lang="en-US" sz="8000" dirty="0">
              <a:latin typeface="League Spartan ExtraBold"/>
              <a:ea typeface="League Spartan ExtraBold"/>
              <a:cs typeface="League Spartan ExtraBold"/>
              <a:sym typeface="League Spartan ExtraBold"/>
            </a:endParaRPr>
          </a:p>
        </p:txBody>
      </p:sp>
      <p:pic>
        <p:nvPicPr>
          <p:cNvPr id="8" name="Picture 7">
            <a:extLst>
              <a:ext uri="{FF2B5EF4-FFF2-40B4-BE49-F238E27FC236}">
                <a16:creationId xmlns:a16="http://schemas.microsoft.com/office/drawing/2014/main" id="{681083D1-9B20-469B-B3C0-FE7A4FC6EEE4}"/>
              </a:ext>
            </a:extLst>
          </p:cNvPr>
          <p:cNvPicPr>
            <a:picLocks noChangeAspect="1"/>
          </p:cNvPicPr>
          <p:nvPr/>
        </p:nvPicPr>
        <p:blipFill>
          <a:blip r:embed="rId3"/>
          <a:stretch>
            <a:fillRect/>
          </a:stretch>
        </p:blipFill>
        <p:spPr>
          <a:xfrm>
            <a:off x="591009" y="1334271"/>
            <a:ext cx="17105982" cy="8802974"/>
          </a:xfrm>
          <a:prstGeom prst="rect">
            <a:avLst/>
          </a:prstGeom>
        </p:spPr>
      </p:pic>
    </p:spTree>
    <p:extLst>
      <p:ext uri="{BB962C8B-B14F-4D97-AF65-F5344CB8AC3E}">
        <p14:creationId xmlns:p14="http://schemas.microsoft.com/office/powerpoint/2010/main" val="1894807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99"/>
        <p:cNvGrpSpPr/>
        <p:nvPr/>
      </p:nvGrpSpPr>
      <p:grpSpPr>
        <a:xfrm>
          <a:off x="0" y="0"/>
          <a:ext cx="0" cy="0"/>
          <a:chOff x="0" y="0"/>
          <a:chExt cx="0" cy="0"/>
        </a:xfrm>
      </p:grpSpPr>
      <p:sp>
        <p:nvSpPr>
          <p:cNvPr id="200" name="Google Shape;200;p23"/>
          <p:cNvSpPr txBox="1"/>
          <p:nvPr/>
        </p:nvSpPr>
        <p:spPr>
          <a:xfrm>
            <a:off x="485185" y="149755"/>
            <a:ext cx="11137626"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err="1">
                <a:solidFill>
                  <a:srgbClr val="FFFFFF"/>
                </a:solidFill>
                <a:latin typeface="League Spartan ExtraBold"/>
                <a:ea typeface="League Spartan ExtraBold"/>
                <a:cs typeface="League Spartan ExtraBold"/>
                <a:sym typeface="League Spartan ExtraBold"/>
              </a:rPr>
              <a:t>Thiết</a:t>
            </a:r>
            <a:r>
              <a:rPr lang="en-US" sz="8000" dirty="0">
                <a:solidFill>
                  <a:srgbClr val="FFFFFF"/>
                </a:solidFill>
                <a:latin typeface="League Spartan ExtraBold"/>
                <a:ea typeface="League Spartan ExtraBold"/>
                <a:cs typeface="League Spartan ExtraBold"/>
                <a:sym typeface="League Spartan ExtraBold"/>
              </a:rPr>
              <a:t> </a:t>
            </a:r>
            <a:r>
              <a:rPr lang="en-US" sz="8000" dirty="0" err="1">
                <a:solidFill>
                  <a:srgbClr val="FFFFFF"/>
                </a:solidFill>
                <a:latin typeface="League Spartan ExtraBold"/>
                <a:ea typeface="League Spartan ExtraBold"/>
                <a:cs typeface="League Spartan ExtraBold"/>
                <a:sym typeface="League Spartan ExtraBold"/>
              </a:rPr>
              <a:t>Kế</a:t>
            </a:r>
            <a:r>
              <a:rPr lang="en-US" sz="8000" dirty="0">
                <a:solidFill>
                  <a:srgbClr val="FFFFFF"/>
                </a:solidFill>
                <a:latin typeface="League Spartan ExtraBold"/>
                <a:ea typeface="League Spartan ExtraBold"/>
                <a:cs typeface="League Spartan ExtraBold"/>
                <a:sym typeface="League Spartan ExtraBold"/>
              </a:rPr>
              <a:t> Giao </a:t>
            </a:r>
            <a:r>
              <a:rPr lang="en-US" sz="8000" dirty="0" err="1">
                <a:solidFill>
                  <a:srgbClr val="FFFFFF"/>
                </a:solidFill>
                <a:latin typeface="League Spartan ExtraBold"/>
                <a:ea typeface="League Spartan ExtraBold"/>
                <a:cs typeface="League Spartan ExtraBold"/>
                <a:sym typeface="League Spartan ExtraBold"/>
              </a:rPr>
              <a:t>Diện</a:t>
            </a:r>
            <a:endParaRPr lang="en-US" sz="8000" dirty="0">
              <a:latin typeface="League Spartan ExtraBold"/>
              <a:ea typeface="League Spartan ExtraBold"/>
              <a:cs typeface="League Spartan ExtraBold"/>
              <a:sym typeface="League Spartan ExtraBold"/>
            </a:endParaRPr>
          </a:p>
        </p:txBody>
      </p:sp>
      <p:pic>
        <p:nvPicPr>
          <p:cNvPr id="10" name="Picture 9">
            <a:extLst>
              <a:ext uri="{FF2B5EF4-FFF2-40B4-BE49-F238E27FC236}">
                <a16:creationId xmlns:a16="http://schemas.microsoft.com/office/drawing/2014/main" id="{595A5E80-D820-4F3B-A8D9-5A1BD752B745}"/>
              </a:ext>
            </a:extLst>
          </p:cNvPr>
          <p:cNvPicPr>
            <a:picLocks noChangeAspect="1"/>
          </p:cNvPicPr>
          <p:nvPr/>
        </p:nvPicPr>
        <p:blipFill>
          <a:blip r:embed="rId3"/>
          <a:stretch>
            <a:fillRect/>
          </a:stretch>
        </p:blipFill>
        <p:spPr>
          <a:xfrm>
            <a:off x="485185" y="1416642"/>
            <a:ext cx="16976905" cy="86924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99"/>
        <p:cNvGrpSpPr/>
        <p:nvPr/>
      </p:nvGrpSpPr>
      <p:grpSpPr>
        <a:xfrm>
          <a:off x="0" y="0"/>
          <a:ext cx="0" cy="0"/>
          <a:chOff x="0" y="0"/>
          <a:chExt cx="0" cy="0"/>
        </a:xfrm>
      </p:grpSpPr>
      <p:sp>
        <p:nvSpPr>
          <p:cNvPr id="200" name="Google Shape;200;p23"/>
          <p:cNvSpPr txBox="1"/>
          <p:nvPr/>
        </p:nvSpPr>
        <p:spPr>
          <a:xfrm>
            <a:off x="485185" y="149755"/>
            <a:ext cx="11137626"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err="1">
                <a:solidFill>
                  <a:srgbClr val="FFFFFF"/>
                </a:solidFill>
                <a:latin typeface="League Spartan ExtraBold"/>
                <a:ea typeface="League Spartan ExtraBold"/>
                <a:cs typeface="League Spartan ExtraBold"/>
                <a:sym typeface="League Spartan ExtraBold"/>
              </a:rPr>
              <a:t>Thiết</a:t>
            </a:r>
            <a:r>
              <a:rPr lang="en-US" sz="8000" dirty="0">
                <a:solidFill>
                  <a:srgbClr val="FFFFFF"/>
                </a:solidFill>
                <a:latin typeface="League Spartan ExtraBold"/>
                <a:ea typeface="League Spartan ExtraBold"/>
                <a:cs typeface="League Spartan ExtraBold"/>
                <a:sym typeface="League Spartan ExtraBold"/>
              </a:rPr>
              <a:t> </a:t>
            </a:r>
            <a:r>
              <a:rPr lang="en-US" sz="8000" dirty="0" err="1">
                <a:solidFill>
                  <a:srgbClr val="FFFFFF"/>
                </a:solidFill>
                <a:latin typeface="League Spartan ExtraBold"/>
                <a:ea typeface="League Spartan ExtraBold"/>
                <a:cs typeface="League Spartan ExtraBold"/>
                <a:sym typeface="League Spartan ExtraBold"/>
              </a:rPr>
              <a:t>Kế</a:t>
            </a:r>
            <a:r>
              <a:rPr lang="en-US" sz="8000" dirty="0">
                <a:solidFill>
                  <a:srgbClr val="FFFFFF"/>
                </a:solidFill>
                <a:latin typeface="League Spartan ExtraBold"/>
                <a:ea typeface="League Spartan ExtraBold"/>
                <a:cs typeface="League Spartan ExtraBold"/>
                <a:sym typeface="League Spartan ExtraBold"/>
              </a:rPr>
              <a:t> Giao </a:t>
            </a:r>
            <a:r>
              <a:rPr lang="en-US" sz="8000" dirty="0" err="1">
                <a:solidFill>
                  <a:srgbClr val="FFFFFF"/>
                </a:solidFill>
                <a:latin typeface="League Spartan ExtraBold"/>
                <a:ea typeface="League Spartan ExtraBold"/>
                <a:cs typeface="League Spartan ExtraBold"/>
                <a:sym typeface="League Spartan ExtraBold"/>
              </a:rPr>
              <a:t>Diện</a:t>
            </a:r>
            <a:endParaRPr lang="en-US" sz="8000" dirty="0">
              <a:latin typeface="League Spartan ExtraBold"/>
              <a:ea typeface="League Spartan ExtraBold"/>
              <a:cs typeface="League Spartan ExtraBold"/>
              <a:sym typeface="League Spartan ExtraBold"/>
            </a:endParaRPr>
          </a:p>
        </p:txBody>
      </p:sp>
      <p:pic>
        <p:nvPicPr>
          <p:cNvPr id="7" name="Picture 6">
            <a:extLst>
              <a:ext uri="{FF2B5EF4-FFF2-40B4-BE49-F238E27FC236}">
                <a16:creationId xmlns:a16="http://schemas.microsoft.com/office/drawing/2014/main" id="{5A4E0DC5-5FE6-4C29-9394-CD63AAB1FF89}"/>
              </a:ext>
            </a:extLst>
          </p:cNvPr>
          <p:cNvPicPr>
            <a:picLocks noChangeAspect="1"/>
          </p:cNvPicPr>
          <p:nvPr/>
        </p:nvPicPr>
        <p:blipFill>
          <a:blip r:embed="rId3"/>
          <a:stretch>
            <a:fillRect/>
          </a:stretch>
        </p:blipFill>
        <p:spPr>
          <a:xfrm>
            <a:off x="485185" y="1322124"/>
            <a:ext cx="17181406" cy="8815121"/>
          </a:xfrm>
          <a:prstGeom prst="rect">
            <a:avLst/>
          </a:prstGeom>
        </p:spPr>
      </p:pic>
    </p:spTree>
    <p:extLst>
      <p:ext uri="{BB962C8B-B14F-4D97-AF65-F5344CB8AC3E}">
        <p14:creationId xmlns:p14="http://schemas.microsoft.com/office/powerpoint/2010/main" val="2605084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99"/>
        <p:cNvGrpSpPr/>
        <p:nvPr/>
      </p:nvGrpSpPr>
      <p:grpSpPr>
        <a:xfrm>
          <a:off x="0" y="0"/>
          <a:ext cx="0" cy="0"/>
          <a:chOff x="0" y="0"/>
          <a:chExt cx="0" cy="0"/>
        </a:xfrm>
      </p:grpSpPr>
      <p:sp>
        <p:nvSpPr>
          <p:cNvPr id="200" name="Google Shape;200;p23"/>
          <p:cNvSpPr txBox="1"/>
          <p:nvPr/>
        </p:nvSpPr>
        <p:spPr>
          <a:xfrm>
            <a:off x="485185" y="149755"/>
            <a:ext cx="11137626"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err="1">
                <a:solidFill>
                  <a:srgbClr val="FFFFFF"/>
                </a:solidFill>
                <a:latin typeface="League Spartan ExtraBold"/>
                <a:ea typeface="League Spartan ExtraBold"/>
                <a:cs typeface="League Spartan ExtraBold"/>
                <a:sym typeface="League Spartan ExtraBold"/>
              </a:rPr>
              <a:t>Thiết</a:t>
            </a:r>
            <a:r>
              <a:rPr lang="en-US" sz="8000" dirty="0">
                <a:solidFill>
                  <a:srgbClr val="FFFFFF"/>
                </a:solidFill>
                <a:latin typeface="League Spartan ExtraBold"/>
                <a:ea typeface="League Spartan ExtraBold"/>
                <a:cs typeface="League Spartan ExtraBold"/>
                <a:sym typeface="League Spartan ExtraBold"/>
              </a:rPr>
              <a:t> </a:t>
            </a:r>
            <a:r>
              <a:rPr lang="en-US" sz="8000" dirty="0" err="1">
                <a:solidFill>
                  <a:srgbClr val="FFFFFF"/>
                </a:solidFill>
                <a:latin typeface="League Spartan ExtraBold"/>
                <a:ea typeface="League Spartan ExtraBold"/>
                <a:cs typeface="League Spartan ExtraBold"/>
                <a:sym typeface="League Spartan ExtraBold"/>
              </a:rPr>
              <a:t>Kế</a:t>
            </a:r>
            <a:r>
              <a:rPr lang="en-US" sz="8000" dirty="0">
                <a:solidFill>
                  <a:srgbClr val="FFFFFF"/>
                </a:solidFill>
                <a:latin typeface="League Spartan ExtraBold"/>
                <a:ea typeface="League Spartan ExtraBold"/>
                <a:cs typeface="League Spartan ExtraBold"/>
                <a:sym typeface="League Spartan ExtraBold"/>
              </a:rPr>
              <a:t> Giao </a:t>
            </a:r>
            <a:r>
              <a:rPr lang="en-US" sz="8000" dirty="0" err="1">
                <a:solidFill>
                  <a:srgbClr val="FFFFFF"/>
                </a:solidFill>
                <a:latin typeface="League Spartan ExtraBold"/>
                <a:ea typeface="League Spartan ExtraBold"/>
                <a:cs typeface="League Spartan ExtraBold"/>
                <a:sym typeface="League Spartan ExtraBold"/>
              </a:rPr>
              <a:t>Diện</a:t>
            </a:r>
            <a:endParaRPr lang="en-US" sz="8000" dirty="0">
              <a:latin typeface="League Spartan ExtraBold"/>
              <a:ea typeface="League Spartan ExtraBold"/>
              <a:cs typeface="League Spartan ExtraBold"/>
              <a:sym typeface="League Spartan ExtraBold"/>
            </a:endParaRPr>
          </a:p>
        </p:txBody>
      </p:sp>
      <p:pic>
        <p:nvPicPr>
          <p:cNvPr id="3" name="Picture 2">
            <a:extLst>
              <a:ext uri="{FF2B5EF4-FFF2-40B4-BE49-F238E27FC236}">
                <a16:creationId xmlns:a16="http://schemas.microsoft.com/office/drawing/2014/main" id="{3CFC4158-DC5E-4D59-955C-E3C81AD6F652}"/>
              </a:ext>
            </a:extLst>
          </p:cNvPr>
          <p:cNvPicPr>
            <a:picLocks noChangeAspect="1"/>
          </p:cNvPicPr>
          <p:nvPr/>
        </p:nvPicPr>
        <p:blipFill>
          <a:blip r:embed="rId3"/>
          <a:stretch>
            <a:fillRect/>
          </a:stretch>
        </p:blipFill>
        <p:spPr>
          <a:xfrm>
            <a:off x="485184" y="1488846"/>
            <a:ext cx="16504957" cy="8537642"/>
          </a:xfrm>
          <a:prstGeom prst="rect">
            <a:avLst/>
          </a:prstGeom>
        </p:spPr>
      </p:pic>
    </p:spTree>
    <p:extLst>
      <p:ext uri="{BB962C8B-B14F-4D97-AF65-F5344CB8AC3E}">
        <p14:creationId xmlns:p14="http://schemas.microsoft.com/office/powerpoint/2010/main" val="423336838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463</Words>
  <Application>Microsoft Office PowerPoint</Application>
  <PresentationFormat>Custom</PresentationFormat>
  <Paragraphs>64</Paragraphs>
  <Slides>13</Slides>
  <Notes>10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Poppins</vt:lpstr>
      <vt:lpstr>League Spartan ExtraBold</vt:lpstr>
      <vt:lpstr>Arial</vt:lpstr>
      <vt:lpstr>Blacker Sans Text</vt:lpstr>
      <vt:lpstr>Blacker Sans Text Bold</vt:lpstr>
      <vt:lpstr>Calibri</vt:lpstr>
      <vt:lpstr>Blacker Sans Text Bold Italics</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Khang Đặng</cp:lastModifiedBy>
  <cp:revision>11</cp:revision>
  <dcterms:modified xsi:type="dcterms:W3CDTF">2024-12-23T19:52:48Z</dcterms:modified>
</cp:coreProperties>
</file>